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10"/>
  </p:notesMasterIdLst>
  <p:sldIdLst>
    <p:sldId id="336" r:id="rId5"/>
    <p:sldId id="340" r:id="rId6"/>
    <p:sldId id="337" r:id="rId7"/>
    <p:sldId id="338" r:id="rId8"/>
    <p:sldId id="339" r:id="rId9"/>
  </p:sldIdLst>
  <p:sldSz cx="9601200" cy="12801600" type="A3"/>
  <p:notesSz cx="6797675" cy="9926638"/>
  <p:embeddedFontLst>
    <p:embeddedFont>
      <p:font typeface="LeMonde Livre" panose="00000500000000000000" pitchFamily="50" charset="0"/>
      <p:regular r:id="rId11"/>
      <p:bold r:id="rId12"/>
      <p:italic r:id="rId13"/>
      <p:boldItalic r:id="rId14"/>
    </p:embeddedFont>
    <p:embeddedFont>
      <p:font typeface="Arial Narrow" panose="020B0606020202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DINPro-Regular" panose="02000503030000020004" pitchFamily="50" charset="0"/>
      <p:regular r:id="rId25"/>
    </p:embeddedFont>
    <p:embeddedFont>
      <p:font typeface="DINPro-Light" panose="02000504040000020003" pitchFamily="50" charset="0"/>
      <p:regular r:id="rId26"/>
    </p:embeddedFont>
  </p:embeddedFontLst>
  <p:defaultTextStyle>
    <a:defPPr>
      <a:defRPr lang="nl-NL"/>
    </a:defPPr>
    <a:lvl1pPr marL="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253980" initials="2" lastIdx="9" clrIdx="0"/>
  <p:cmAuthor id="1" name="287580" initials="2" lastIdx="9" clrIdx="1"/>
  <p:cmAuthor id="2" name="333510" initials="3" lastIdx="2" clrIdx="2"/>
  <p:cmAuthor id="3" name="Zantvoort, D. van" initials="ZDv" lastIdx="13" clrIdx="3">
    <p:extLst>
      <p:ext uri="{19B8F6BF-5375-455C-9EA6-DF929625EA0E}">
        <p15:presenceInfo xmlns:p15="http://schemas.microsoft.com/office/powerpoint/2012/main" userId="Zantvoort, D. v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E8E2"/>
    <a:srgbClr val="3D7B6B"/>
    <a:srgbClr val="FFEEB7"/>
    <a:srgbClr val="E6F2EF"/>
    <a:srgbClr val="BFE1DB"/>
    <a:srgbClr val="E3000F"/>
    <a:srgbClr val="CC0000"/>
    <a:srgbClr val="F2F2F2"/>
    <a:srgbClr val="A4E99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Stijl, thema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Stijl, licht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84E427A-3D55-4303-BF80-6455036E1DE7}" styleName="Stijl, thema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58" autoAdjust="0"/>
    <p:restoredTop sz="94629" autoAdjust="0"/>
  </p:normalViewPr>
  <p:slideViewPr>
    <p:cSldViewPr>
      <p:cViewPr>
        <p:scale>
          <a:sx n="110" d="100"/>
          <a:sy n="110" d="100"/>
        </p:scale>
        <p:origin x="636" y="-1842"/>
      </p:cViewPr>
      <p:guideLst>
        <p:guide orient="horz" pos="4032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831043AF-139E-4308-848F-C5EC27AFD340}" type="datetimeFigureOut">
              <a:rPr lang="nl-NL" smtClean="0"/>
              <a:t>25-6-2025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30" tIns="45716" rIns="91430" bIns="45716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877CE9C1-30BC-4A0A-9735-D28DD40C25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9625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9"/>
          <p:cNvSpPr>
            <a:spLocks noGrp="1" noChangeAspect="1"/>
          </p:cNvSpPr>
          <p:nvPr>
            <p:ph type="pic" sz="quarter" idx="13"/>
          </p:nvPr>
        </p:nvSpPr>
        <p:spPr>
          <a:xfrm>
            <a:off x="3" y="3134172"/>
            <a:ext cx="9128657" cy="8777640"/>
          </a:xfrm>
          <a:custGeom>
            <a:avLst/>
            <a:gdLst>
              <a:gd name="connsiteX0" fmla="*/ 624165 w 8693151"/>
              <a:gd name="connsiteY0" fmla="*/ 0 h 3744913"/>
              <a:gd name="connsiteX1" fmla="*/ 8693151 w 8693151"/>
              <a:gd name="connsiteY1" fmla="*/ 0 h 3744913"/>
              <a:gd name="connsiteX2" fmla="*/ 8693151 w 8693151"/>
              <a:gd name="connsiteY2" fmla="*/ 0 h 3744913"/>
              <a:gd name="connsiteX3" fmla="*/ 8693151 w 8693151"/>
              <a:gd name="connsiteY3" fmla="*/ 3120748 h 3744913"/>
              <a:gd name="connsiteX4" fmla="*/ 8068986 w 8693151"/>
              <a:gd name="connsiteY4" fmla="*/ 3744913 h 3744913"/>
              <a:gd name="connsiteX5" fmla="*/ 0 w 8693151"/>
              <a:gd name="connsiteY5" fmla="*/ 3744913 h 3744913"/>
              <a:gd name="connsiteX6" fmla="*/ 0 w 8693151"/>
              <a:gd name="connsiteY6" fmla="*/ 3744913 h 3744913"/>
              <a:gd name="connsiteX7" fmla="*/ 0 w 8693151"/>
              <a:gd name="connsiteY7" fmla="*/ 624165 h 3744913"/>
              <a:gd name="connsiteX8" fmla="*/ 624165 w 8693151"/>
              <a:gd name="connsiteY8" fmla="*/ 0 h 3744913"/>
              <a:gd name="connsiteX0" fmla="*/ 0 w 8693151"/>
              <a:gd name="connsiteY0" fmla="*/ 624165 h 3744913"/>
              <a:gd name="connsiteX1" fmla="*/ 8693151 w 8693151"/>
              <a:gd name="connsiteY1" fmla="*/ 0 h 3744913"/>
              <a:gd name="connsiteX2" fmla="*/ 8693151 w 8693151"/>
              <a:gd name="connsiteY2" fmla="*/ 0 h 3744913"/>
              <a:gd name="connsiteX3" fmla="*/ 8693151 w 8693151"/>
              <a:gd name="connsiteY3" fmla="*/ 3120748 h 3744913"/>
              <a:gd name="connsiteX4" fmla="*/ 8068986 w 8693151"/>
              <a:gd name="connsiteY4" fmla="*/ 3744913 h 3744913"/>
              <a:gd name="connsiteX5" fmla="*/ 0 w 8693151"/>
              <a:gd name="connsiteY5" fmla="*/ 3744913 h 3744913"/>
              <a:gd name="connsiteX6" fmla="*/ 0 w 8693151"/>
              <a:gd name="connsiteY6" fmla="*/ 3744913 h 3744913"/>
              <a:gd name="connsiteX7" fmla="*/ 0 w 8693151"/>
              <a:gd name="connsiteY7" fmla="*/ 624165 h 3744913"/>
              <a:gd name="connsiteX0" fmla="*/ 0 w 8701540"/>
              <a:gd name="connsiteY0" fmla="*/ 256446 h 3997979"/>
              <a:gd name="connsiteX1" fmla="*/ 8701540 w 8701540"/>
              <a:gd name="connsiteY1" fmla="*/ 253066 h 3997979"/>
              <a:gd name="connsiteX2" fmla="*/ 8701540 w 8701540"/>
              <a:gd name="connsiteY2" fmla="*/ 253066 h 3997979"/>
              <a:gd name="connsiteX3" fmla="*/ 8701540 w 8701540"/>
              <a:gd name="connsiteY3" fmla="*/ 3373814 h 3997979"/>
              <a:gd name="connsiteX4" fmla="*/ 8077375 w 8701540"/>
              <a:gd name="connsiteY4" fmla="*/ 3997979 h 3997979"/>
              <a:gd name="connsiteX5" fmla="*/ 8389 w 8701540"/>
              <a:gd name="connsiteY5" fmla="*/ 3997979 h 3997979"/>
              <a:gd name="connsiteX6" fmla="*/ 8389 w 8701540"/>
              <a:gd name="connsiteY6" fmla="*/ 3997979 h 3997979"/>
              <a:gd name="connsiteX7" fmla="*/ 0 w 8701540"/>
              <a:gd name="connsiteY7" fmla="*/ 256446 h 3997979"/>
              <a:gd name="connsiteX0" fmla="*/ 0 w 8701540"/>
              <a:gd name="connsiteY0" fmla="*/ 3380 h 3744913"/>
              <a:gd name="connsiteX1" fmla="*/ 8701540 w 8701540"/>
              <a:gd name="connsiteY1" fmla="*/ 0 h 3744913"/>
              <a:gd name="connsiteX2" fmla="*/ 8701540 w 8701540"/>
              <a:gd name="connsiteY2" fmla="*/ 0 h 3744913"/>
              <a:gd name="connsiteX3" fmla="*/ 8701540 w 8701540"/>
              <a:gd name="connsiteY3" fmla="*/ 3120748 h 3744913"/>
              <a:gd name="connsiteX4" fmla="*/ 8077375 w 8701540"/>
              <a:gd name="connsiteY4" fmla="*/ 3744913 h 3744913"/>
              <a:gd name="connsiteX5" fmla="*/ 8389 w 8701540"/>
              <a:gd name="connsiteY5" fmla="*/ 3744913 h 3744913"/>
              <a:gd name="connsiteX6" fmla="*/ 8389 w 8701540"/>
              <a:gd name="connsiteY6" fmla="*/ 3744913 h 3744913"/>
              <a:gd name="connsiteX7" fmla="*/ 0 w 8701540"/>
              <a:gd name="connsiteY7" fmla="*/ 3380 h 3744913"/>
              <a:gd name="connsiteX0" fmla="*/ 0 w 8701540"/>
              <a:gd name="connsiteY0" fmla="*/ 3380 h 3744913"/>
              <a:gd name="connsiteX1" fmla="*/ 8701540 w 8701540"/>
              <a:gd name="connsiteY1" fmla="*/ 0 h 3744913"/>
              <a:gd name="connsiteX2" fmla="*/ 8701540 w 8701540"/>
              <a:gd name="connsiteY2" fmla="*/ 0 h 3744913"/>
              <a:gd name="connsiteX3" fmla="*/ 8701540 w 8701540"/>
              <a:gd name="connsiteY3" fmla="*/ 3120748 h 3744913"/>
              <a:gd name="connsiteX4" fmla="*/ 8077375 w 8701540"/>
              <a:gd name="connsiteY4" fmla="*/ 3744913 h 3744913"/>
              <a:gd name="connsiteX5" fmla="*/ 8389 w 8701540"/>
              <a:gd name="connsiteY5" fmla="*/ 3744913 h 3744913"/>
              <a:gd name="connsiteX6" fmla="*/ 8389 w 8701540"/>
              <a:gd name="connsiteY6" fmla="*/ 3744913 h 3744913"/>
              <a:gd name="connsiteX7" fmla="*/ 0 w 8701540"/>
              <a:gd name="connsiteY7" fmla="*/ 3380 h 3744913"/>
              <a:gd name="connsiteX0" fmla="*/ 808 w 8693959"/>
              <a:gd name="connsiteY0" fmla="*/ 0 h 3766700"/>
              <a:gd name="connsiteX1" fmla="*/ 8693959 w 8693959"/>
              <a:gd name="connsiteY1" fmla="*/ 21787 h 3766700"/>
              <a:gd name="connsiteX2" fmla="*/ 8693959 w 8693959"/>
              <a:gd name="connsiteY2" fmla="*/ 21787 h 3766700"/>
              <a:gd name="connsiteX3" fmla="*/ 8693959 w 8693959"/>
              <a:gd name="connsiteY3" fmla="*/ 3142535 h 3766700"/>
              <a:gd name="connsiteX4" fmla="*/ 8069794 w 8693959"/>
              <a:gd name="connsiteY4" fmla="*/ 3766700 h 3766700"/>
              <a:gd name="connsiteX5" fmla="*/ 808 w 8693959"/>
              <a:gd name="connsiteY5" fmla="*/ 3766700 h 3766700"/>
              <a:gd name="connsiteX6" fmla="*/ 808 w 8693959"/>
              <a:gd name="connsiteY6" fmla="*/ 3766700 h 3766700"/>
              <a:gd name="connsiteX7" fmla="*/ 808 w 8693959"/>
              <a:gd name="connsiteY7" fmla="*/ 0 h 37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93959" h="3766700">
                <a:moveTo>
                  <a:pt x="808" y="0"/>
                </a:moveTo>
                <a:lnTo>
                  <a:pt x="8693959" y="21787"/>
                </a:lnTo>
                <a:lnTo>
                  <a:pt x="8693959" y="21787"/>
                </a:lnTo>
                <a:lnTo>
                  <a:pt x="8693959" y="3142535"/>
                </a:lnTo>
                <a:cubicBezTo>
                  <a:pt x="8693959" y="3487252"/>
                  <a:pt x="8414511" y="3766700"/>
                  <a:pt x="8069794" y="3766700"/>
                </a:cubicBezTo>
                <a:lnTo>
                  <a:pt x="808" y="3766700"/>
                </a:lnTo>
                <a:lnTo>
                  <a:pt x="808" y="3766700"/>
                </a:lnTo>
                <a:cubicBezTo>
                  <a:pt x="-1988" y="2519522"/>
                  <a:pt x="3604" y="1247178"/>
                  <a:pt x="808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2138" y="6131140"/>
            <a:ext cx="8241316" cy="2018029"/>
          </a:xfrm>
        </p:spPr>
        <p:txBody>
          <a:bodyPr>
            <a:noAutofit/>
          </a:bodyPr>
          <a:lstStyle>
            <a:lvl1pPr marL="0" indent="0" algn="ctr">
              <a:buNone/>
              <a:defRPr sz="4200" b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Pro-Light" pitchFamily="50" charset="0"/>
              </a:defRPr>
            </a:lvl1pPr>
            <a:lvl2pPr>
              <a:defRPr>
                <a:latin typeface="DINPro-Regular" pitchFamily="50" charset="0"/>
              </a:defRPr>
            </a:lvl2pPr>
            <a:lvl3pPr>
              <a:defRPr>
                <a:latin typeface="DINPro-Regular" pitchFamily="50" charset="0"/>
              </a:defRPr>
            </a:lvl3pPr>
            <a:lvl4pPr>
              <a:defRPr>
                <a:latin typeface="DINPro-Regular" pitchFamily="50" charset="0"/>
              </a:defRPr>
            </a:lvl4pPr>
            <a:lvl5pPr>
              <a:defRPr>
                <a:latin typeface="DINPro-Regular" pitchFamily="50" charset="0"/>
              </a:defRPr>
            </a:lvl5pPr>
          </a:lstStyle>
          <a:p>
            <a:pPr lvl="0"/>
            <a:r>
              <a:rPr lang="nl-NL" dirty="0"/>
              <a:t>Klik hier om de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273484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matie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9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" y="4250165"/>
            <a:ext cx="2692588" cy="4255943"/>
          </a:xfrm>
          <a:custGeom>
            <a:avLst/>
            <a:gdLst>
              <a:gd name="connsiteX0" fmla="*/ 624165 w 8693151"/>
              <a:gd name="connsiteY0" fmla="*/ 0 h 3744913"/>
              <a:gd name="connsiteX1" fmla="*/ 8693151 w 8693151"/>
              <a:gd name="connsiteY1" fmla="*/ 0 h 3744913"/>
              <a:gd name="connsiteX2" fmla="*/ 8693151 w 8693151"/>
              <a:gd name="connsiteY2" fmla="*/ 0 h 3744913"/>
              <a:gd name="connsiteX3" fmla="*/ 8693151 w 8693151"/>
              <a:gd name="connsiteY3" fmla="*/ 3120748 h 3744913"/>
              <a:gd name="connsiteX4" fmla="*/ 8068986 w 8693151"/>
              <a:gd name="connsiteY4" fmla="*/ 3744913 h 3744913"/>
              <a:gd name="connsiteX5" fmla="*/ 0 w 8693151"/>
              <a:gd name="connsiteY5" fmla="*/ 3744913 h 3744913"/>
              <a:gd name="connsiteX6" fmla="*/ 0 w 8693151"/>
              <a:gd name="connsiteY6" fmla="*/ 3744913 h 3744913"/>
              <a:gd name="connsiteX7" fmla="*/ 0 w 8693151"/>
              <a:gd name="connsiteY7" fmla="*/ 624165 h 3744913"/>
              <a:gd name="connsiteX8" fmla="*/ 624165 w 8693151"/>
              <a:gd name="connsiteY8" fmla="*/ 0 h 3744913"/>
              <a:gd name="connsiteX0" fmla="*/ 0 w 8693151"/>
              <a:gd name="connsiteY0" fmla="*/ 624165 h 3744913"/>
              <a:gd name="connsiteX1" fmla="*/ 8693151 w 8693151"/>
              <a:gd name="connsiteY1" fmla="*/ 0 h 3744913"/>
              <a:gd name="connsiteX2" fmla="*/ 8693151 w 8693151"/>
              <a:gd name="connsiteY2" fmla="*/ 0 h 3744913"/>
              <a:gd name="connsiteX3" fmla="*/ 8693151 w 8693151"/>
              <a:gd name="connsiteY3" fmla="*/ 3120748 h 3744913"/>
              <a:gd name="connsiteX4" fmla="*/ 8068986 w 8693151"/>
              <a:gd name="connsiteY4" fmla="*/ 3744913 h 3744913"/>
              <a:gd name="connsiteX5" fmla="*/ 0 w 8693151"/>
              <a:gd name="connsiteY5" fmla="*/ 3744913 h 3744913"/>
              <a:gd name="connsiteX6" fmla="*/ 0 w 8693151"/>
              <a:gd name="connsiteY6" fmla="*/ 3744913 h 3744913"/>
              <a:gd name="connsiteX7" fmla="*/ 0 w 8693151"/>
              <a:gd name="connsiteY7" fmla="*/ 624165 h 3744913"/>
              <a:gd name="connsiteX0" fmla="*/ 0 w 8701540"/>
              <a:gd name="connsiteY0" fmla="*/ 256446 h 3997979"/>
              <a:gd name="connsiteX1" fmla="*/ 8701540 w 8701540"/>
              <a:gd name="connsiteY1" fmla="*/ 253066 h 3997979"/>
              <a:gd name="connsiteX2" fmla="*/ 8701540 w 8701540"/>
              <a:gd name="connsiteY2" fmla="*/ 253066 h 3997979"/>
              <a:gd name="connsiteX3" fmla="*/ 8701540 w 8701540"/>
              <a:gd name="connsiteY3" fmla="*/ 3373814 h 3997979"/>
              <a:gd name="connsiteX4" fmla="*/ 8077375 w 8701540"/>
              <a:gd name="connsiteY4" fmla="*/ 3997979 h 3997979"/>
              <a:gd name="connsiteX5" fmla="*/ 8389 w 8701540"/>
              <a:gd name="connsiteY5" fmla="*/ 3997979 h 3997979"/>
              <a:gd name="connsiteX6" fmla="*/ 8389 w 8701540"/>
              <a:gd name="connsiteY6" fmla="*/ 3997979 h 3997979"/>
              <a:gd name="connsiteX7" fmla="*/ 0 w 8701540"/>
              <a:gd name="connsiteY7" fmla="*/ 256446 h 3997979"/>
              <a:gd name="connsiteX0" fmla="*/ 0 w 8701540"/>
              <a:gd name="connsiteY0" fmla="*/ 3380 h 3744913"/>
              <a:gd name="connsiteX1" fmla="*/ 8701540 w 8701540"/>
              <a:gd name="connsiteY1" fmla="*/ 0 h 3744913"/>
              <a:gd name="connsiteX2" fmla="*/ 8701540 w 8701540"/>
              <a:gd name="connsiteY2" fmla="*/ 0 h 3744913"/>
              <a:gd name="connsiteX3" fmla="*/ 8701540 w 8701540"/>
              <a:gd name="connsiteY3" fmla="*/ 3120748 h 3744913"/>
              <a:gd name="connsiteX4" fmla="*/ 8077375 w 8701540"/>
              <a:gd name="connsiteY4" fmla="*/ 3744913 h 3744913"/>
              <a:gd name="connsiteX5" fmla="*/ 8389 w 8701540"/>
              <a:gd name="connsiteY5" fmla="*/ 3744913 h 3744913"/>
              <a:gd name="connsiteX6" fmla="*/ 8389 w 8701540"/>
              <a:gd name="connsiteY6" fmla="*/ 3744913 h 3744913"/>
              <a:gd name="connsiteX7" fmla="*/ 0 w 8701540"/>
              <a:gd name="connsiteY7" fmla="*/ 3380 h 3744913"/>
              <a:gd name="connsiteX0" fmla="*/ 0 w 8701540"/>
              <a:gd name="connsiteY0" fmla="*/ 3380 h 3744913"/>
              <a:gd name="connsiteX1" fmla="*/ 8701540 w 8701540"/>
              <a:gd name="connsiteY1" fmla="*/ 0 h 3744913"/>
              <a:gd name="connsiteX2" fmla="*/ 8701540 w 8701540"/>
              <a:gd name="connsiteY2" fmla="*/ 0 h 3744913"/>
              <a:gd name="connsiteX3" fmla="*/ 8701540 w 8701540"/>
              <a:gd name="connsiteY3" fmla="*/ 3120748 h 3744913"/>
              <a:gd name="connsiteX4" fmla="*/ 8077375 w 8701540"/>
              <a:gd name="connsiteY4" fmla="*/ 3744913 h 3744913"/>
              <a:gd name="connsiteX5" fmla="*/ 8389 w 8701540"/>
              <a:gd name="connsiteY5" fmla="*/ 3744913 h 3744913"/>
              <a:gd name="connsiteX6" fmla="*/ 8389 w 8701540"/>
              <a:gd name="connsiteY6" fmla="*/ 3744913 h 3744913"/>
              <a:gd name="connsiteX7" fmla="*/ 0 w 8701540"/>
              <a:gd name="connsiteY7" fmla="*/ 3380 h 3744913"/>
              <a:gd name="connsiteX0" fmla="*/ 808 w 8693959"/>
              <a:gd name="connsiteY0" fmla="*/ 0 h 3766700"/>
              <a:gd name="connsiteX1" fmla="*/ 8693959 w 8693959"/>
              <a:gd name="connsiteY1" fmla="*/ 21787 h 3766700"/>
              <a:gd name="connsiteX2" fmla="*/ 8693959 w 8693959"/>
              <a:gd name="connsiteY2" fmla="*/ 21787 h 3766700"/>
              <a:gd name="connsiteX3" fmla="*/ 8693959 w 8693959"/>
              <a:gd name="connsiteY3" fmla="*/ 3142535 h 3766700"/>
              <a:gd name="connsiteX4" fmla="*/ 8069794 w 8693959"/>
              <a:gd name="connsiteY4" fmla="*/ 3766700 h 3766700"/>
              <a:gd name="connsiteX5" fmla="*/ 808 w 8693959"/>
              <a:gd name="connsiteY5" fmla="*/ 3766700 h 3766700"/>
              <a:gd name="connsiteX6" fmla="*/ 808 w 8693959"/>
              <a:gd name="connsiteY6" fmla="*/ 3766700 h 3766700"/>
              <a:gd name="connsiteX7" fmla="*/ 808 w 8693959"/>
              <a:gd name="connsiteY7" fmla="*/ 0 h 3766700"/>
              <a:gd name="connsiteX0" fmla="*/ 808 w 8693959"/>
              <a:gd name="connsiteY0" fmla="*/ 0 h 3766700"/>
              <a:gd name="connsiteX1" fmla="*/ 8693959 w 8693959"/>
              <a:gd name="connsiteY1" fmla="*/ 21787 h 3766700"/>
              <a:gd name="connsiteX2" fmla="*/ 8693959 w 8693959"/>
              <a:gd name="connsiteY2" fmla="*/ 21787 h 3766700"/>
              <a:gd name="connsiteX3" fmla="*/ 8693959 w 8693959"/>
              <a:gd name="connsiteY3" fmla="*/ 3142535 h 3766700"/>
              <a:gd name="connsiteX4" fmla="*/ 7313390 w 8693959"/>
              <a:gd name="connsiteY4" fmla="*/ 3766700 h 3766700"/>
              <a:gd name="connsiteX5" fmla="*/ 808 w 8693959"/>
              <a:gd name="connsiteY5" fmla="*/ 3766700 h 3766700"/>
              <a:gd name="connsiteX6" fmla="*/ 808 w 8693959"/>
              <a:gd name="connsiteY6" fmla="*/ 3766700 h 3766700"/>
              <a:gd name="connsiteX7" fmla="*/ 808 w 8693959"/>
              <a:gd name="connsiteY7" fmla="*/ 0 h 3766700"/>
              <a:gd name="connsiteX0" fmla="*/ 808 w 8720974"/>
              <a:gd name="connsiteY0" fmla="*/ 0 h 3766700"/>
              <a:gd name="connsiteX1" fmla="*/ 8693959 w 8720974"/>
              <a:gd name="connsiteY1" fmla="*/ 21787 h 3766700"/>
              <a:gd name="connsiteX2" fmla="*/ 8693959 w 8720974"/>
              <a:gd name="connsiteY2" fmla="*/ 21787 h 3766700"/>
              <a:gd name="connsiteX3" fmla="*/ 8720974 w 8720974"/>
              <a:gd name="connsiteY3" fmla="*/ 3072410 h 3766700"/>
              <a:gd name="connsiteX4" fmla="*/ 7313390 w 8720974"/>
              <a:gd name="connsiteY4" fmla="*/ 3766700 h 3766700"/>
              <a:gd name="connsiteX5" fmla="*/ 808 w 8720974"/>
              <a:gd name="connsiteY5" fmla="*/ 3766700 h 3766700"/>
              <a:gd name="connsiteX6" fmla="*/ 808 w 8720974"/>
              <a:gd name="connsiteY6" fmla="*/ 3766700 h 3766700"/>
              <a:gd name="connsiteX7" fmla="*/ 808 w 8720974"/>
              <a:gd name="connsiteY7" fmla="*/ 0 h 3766700"/>
              <a:gd name="connsiteX0" fmla="*/ 808 w 8720974"/>
              <a:gd name="connsiteY0" fmla="*/ 0 h 3766700"/>
              <a:gd name="connsiteX1" fmla="*/ 8693959 w 8720974"/>
              <a:gd name="connsiteY1" fmla="*/ 21787 h 3766700"/>
              <a:gd name="connsiteX2" fmla="*/ 8693959 w 8720974"/>
              <a:gd name="connsiteY2" fmla="*/ 21787 h 3766700"/>
              <a:gd name="connsiteX3" fmla="*/ 8720974 w 8720974"/>
              <a:gd name="connsiteY3" fmla="*/ 3072410 h 3766700"/>
              <a:gd name="connsiteX4" fmla="*/ 7124289 w 8720974"/>
              <a:gd name="connsiteY4" fmla="*/ 3755012 h 3766700"/>
              <a:gd name="connsiteX5" fmla="*/ 808 w 8720974"/>
              <a:gd name="connsiteY5" fmla="*/ 3766700 h 3766700"/>
              <a:gd name="connsiteX6" fmla="*/ 808 w 8720974"/>
              <a:gd name="connsiteY6" fmla="*/ 3766700 h 3766700"/>
              <a:gd name="connsiteX7" fmla="*/ 808 w 8720974"/>
              <a:gd name="connsiteY7" fmla="*/ 0 h 3766700"/>
              <a:gd name="connsiteX0" fmla="*/ 808 w 8720974"/>
              <a:gd name="connsiteY0" fmla="*/ 0 h 3778388"/>
              <a:gd name="connsiteX1" fmla="*/ 8693959 w 8720974"/>
              <a:gd name="connsiteY1" fmla="*/ 21787 h 3778388"/>
              <a:gd name="connsiteX2" fmla="*/ 8693959 w 8720974"/>
              <a:gd name="connsiteY2" fmla="*/ 21787 h 3778388"/>
              <a:gd name="connsiteX3" fmla="*/ 8720974 w 8720974"/>
              <a:gd name="connsiteY3" fmla="*/ 3072410 h 3778388"/>
              <a:gd name="connsiteX4" fmla="*/ 7232347 w 8720974"/>
              <a:gd name="connsiteY4" fmla="*/ 3778388 h 3778388"/>
              <a:gd name="connsiteX5" fmla="*/ 808 w 8720974"/>
              <a:gd name="connsiteY5" fmla="*/ 3766700 h 3778388"/>
              <a:gd name="connsiteX6" fmla="*/ 808 w 8720974"/>
              <a:gd name="connsiteY6" fmla="*/ 3766700 h 3778388"/>
              <a:gd name="connsiteX7" fmla="*/ 808 w 8720974"/>
              <a:gd name="connsiteY7" fmla="*/ 0 h 3778388"/>
              <a:gd name="connsiteX0" fmla="*/ 808 w 8720974"/>
              <a:gd name="connsiteY0" fmla="*/ 0 h 3778388"/>
              <a:gd name="connsiteX1" fmla="*/ 8693959 w 8720974"/>
              <a:gd name="connsiteY1" fmla="*/ 21787 h 3778388"/>
              <a:gd name="connsiteX2" fmla="*/ 8693959 w 8720974"/>
              <a:gd name="connsiteY2" fmla="*/ 21787 h 3778388"/>
              <a:gd name="connsiteX3" fmla="*/ 8720974 w 8720974"/>
              <a:gd name="connsiteY3" fmla="*/ 3072410 h 3778388"/>
              <a:gd name="connsiteX4" fmla="*/ 7232347 w 8720974"/>
              <a:gd name="connsiteY4" fmla="*/ 3778388 h 3778388"/>
              <a:gd name="connsiteX5" fmla="*/ 808 w 8720974"/>
              <a:gd name="connsiteY5" fmla="*/ 3766700 h 3778388"/>
              <a:gd name="connsiteX6" fmla="*/ 808 w 8720974"/>
              <a:gd name="connsiteY6" fmla="*/ 3766700 h 3778388"/>
              <a:gd name="connsiteX7" fmla="*/ 808 w 8720974"/>
              <a:gd name="connsiteY7" fmla="*/ 0 h 3778388"/>
              <a:gd name="connsiteX0" fmla="*/ 808 w 8720974"/>
              <a:gd name="connsiteY0" fmla="*/ 0 h 3778388"/>
              <a:gd name="connsiteX1" fmla="*/ 8693959 w 8720974"/>
              <a:gd name="connsiteY1" fmla="*/ 21787 h 3778388"/>
              <a:gd name="connsiteX2" fmla="*/ 8693959 w 8720974"/>
              <a:gd name="connsiteY2" fmla="*/ 21787 h 3778388"/>
              <a:gd name="connsiteX3" fmla="*/ 8720974 w 8720974"/>
              <a:gd name="connsiteY3" fmla="*/ 3072410 h 3778388"/>
              <a:gd name="connsiteX4" fmla="*/ 7232347 w 8720974"/>
              <a:gd name="connsiteY4" fmla="*/ 3778388 h 3778388"/>
              <a:gd name="connsiteX5" fmla="*/ 808 w 8720974"/>
              <a:gd name="connsiteY5" fmla="*/ 3766700 h 3778388"/>
              <a:gd name="connsiteX6" fmla="*/ 808 w 8720974"/>
              <a:gd name="connsiteY6" fmla="*/ 3766700 h 3778388"/>
              <a:gd name="connsiteX7" fmla="*/ 808 w 8720974"/>
              <a:gd name="connsiteY7" fmla="*/ 0 h 377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20974" h="3778388">
                <a:moveTo>
                  <a:pt x="808" y="0"/>
                </a:moveTo>
                <a:lnTo>
                  <a:pt x="8693959" y="21787"/>
                </a:lnTo>
                <a:lnTo>
                  <a:pt x="8693959" y="21787"/>
                </a:lnTo>
                <a:lnTo>
                  <a:pt x="8720974" y="3072410"/>
                </a:lnTo>
                <a:cubicBezTo>
                  <a:pt x="8720974" y="3779443"/>
                  <a:pt x="7577064" y="3778388"/>
                  <a:pt x="7232347" y="3778388"/>
                </a:cubicBezTo>
                <a:lnTo>
                  <a:pt x="808" y="3766700"/>
                </a:lnTo>
                <a:lnTo>
                  <a:pt x="808" y="3766700"/>
                </a:lnTo>
                <a:cubicBezTo>
                  <a:pt x="-1988" y="2519522"/>
                  <a:pt x="3604" y="1247178"/>
                  <a:pt x="808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>
              <a:buNone/>
              <a:defRPr sz="2100"/>
            </a:lvl1pPr>
          </a:lstStyle>
          <a:p>
            <a:r>
              <a:rPr lang="nl-NL" dirty="0"/>
              <a:t>Voeg een afbeelding in</a:t>
            </a: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2910391" y="3040427"/>
            <a:ext cx="6275498" cy="1075320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2940" b="0" baseline="0">
                <a:solidFill>
                  <a:srgbClr val="E3000F"/>
                </a:solidFill>
                <a:effectLst/>
                <a:latin typeface="+mj-lt"/>
              </a:defRPr>
            </a:lvl1pPr>
            <a:lvl2pPr>
              <a:defRPr>
                <a:latin typeface="DINPro-Regular" pitchFamily="50" charset="0"/>
              </a:defRPr>
            </a:lvl2pPr>
            <a:lvl3pPr>
              <a:defRPr>
                <a:latin typeface="DINPro-Regular" pitchFamily="50" charset="0"/>
              </a:defRPr>
            </a:lvl3pPr>
            <a:lvl4pPr>
              <a:defRPr>
                <a:latin typeface="DINPro-Regular" pitchFamily="50" charset="0"/>
              </a:defRPr>
            </a:lvl4pPr>
            <a:lvl5pPr>
              <a:defRPr>
                <a:latin typeface="DINPro-Regular" pitchFamily="50" charset="0"/>
              </a:defRPr>
            </a:lvl5pPr>
          </a:lstStyle>
          <a:p>
            <a:pPr lvl="0"/>
            <a:r>
              <a:rPr lang="nl-NL" dirty="0"/>
              <a:t>Klik hier om de titel in te voegen</a:t>
            </a:r>
          </a:p>
        </p:txBody>
      </p:sp>
      <p:sp>
        <p:nvSpPr>
          <p:cNvPr id="2" name="Tekstvak 1"/>
          <p:cNvSpPr txBox="1"/>
          <p:nvPr userDrawn="1"/>
        </p:nvSpPr>
        <p:spPr>
          <a:xfrm>
            <a:off x="3061609" y="5459897"/>
            <a:ext cx="6124280" cy="31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47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2910391" y="4250163"/>
            <a:ext cx="6275498" cy="6987540"/>
          </a:xfrm>
        </p:spPr>
        <p:txBody>
          <a:bodyPr/>
          <a:lstStyle>
            <a:lvl1pPr marL="0" indent="0">
              <a:buNone/>
              <a:defRPr sz="2520" baseline="0"/>
            </a:lvl1pPr>
            <a:lvl2pPr>
              <a:defRPr sz="2100"/>
            </a:lvl2pPr>
            <a:lvl3pPr>
              <a:defRPr sz="1890"/>
            </a:lvl3pPr>
            <a:lvl4pPr>
              <a:defRPr sz="1890"/>
            </a:lvl4pPr>
            <a:lvl5pPr>
              <a:defRPr sz="1890"/>
            </a:lvl5pPr>
          </a:lstStyle>
          <a:p>
            <a:pPr lvl="0"/>
            <a:r>
              <a:rPr lang="nl-NL" dirty="0"/>
              <a:t>Voeg hier de tekst in</a:t>
            </a:r>
          </a:p>
        </p:txBody>
      </p:sp>
    </p:spTree>
    <p:extLst>
      <p:ext uri="{BB962C8B-B14F-4D97-AF65-F5344CB8AC3E}">
        <p14:creationId xmlns:p14="http://schemas.microsoft.com/office/powerpoint/2010/main" val="15397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matiepagi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9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" y="4250165"/>
            <a:ext cx="2692588" cy="4255943"/>
          </a:xfrm>
          <a:custGeom>
            <a:avLst/>
            <a:gdLst>
              <a:gd name="connsiteX0" fmla="*/ 624165 w 8693151"/>
              <a:gd name="connsiteY0" fmla="*/ 0 h 3744913"/>
              <a:gd name="connsiteX1" fmla="*/ 8693151 w 8693151"/>
              <a:gd name="connsiteY1" fmla="*/ 0 h 3744913"/>
              <a:gd name="connsiteX2" fmla="*/ 8693151 w 8693151"/>
              <a:gd name="connsiteY2" fmla="*/ 0 h 3744913"/>
              <a:gd name="connsiteX3" fmla="*/ 8693151 w 8693151"/>
              <a:gd name="connsiteY3" fmla="*/ 3120748 h 3744913"/>
              <a:gd name="connsiteX4" fmla="*/ 8068986 w 8693151"/>
              <a:gd name="connsiteY4" fmla="*/ 3744913 h 3744913"/>
              <a:gd name="connsiteX5" fmla="*/ 0 w 8693151"/>
              <a:gd name="connsiteY5" fmla="*/ 3744913 h 3744913"/>
              <a:gd name="connsiteX6" fmla="*/ 0 w 8693151"/>
              <a:gd name="connsiteY6" fmla="*/ 3744913 h 3744913"/>
              <a:gd name="connsiteX7" fmla="*/ 0 w 8693151"/>
              <a:gd name="connsiteY7" fmla="*/ 624165 h 3744913"/>
              <a:gd name="connsiteX8" fmla="*/ 624165 w 8693151"/>
              <a:gd name="connsiteY8" fmla="*/ 0 h 3744913"/>
              <a:gd name="connsiteX0" fmla="*/ 0 w 8693151"/>
              <a:gd name="connsiteY0" fmla="*/ 624165 h 3744913"/>
              <a:gd name="connsiteX1" fmla="*/ 8693151 w 8693151"/>
              <a:gd name="connsiteY1" fmla="*/ 0 h 3744913"/>
              <a:gd name="connsiteX2" fmla="*/ 8693151 w 8693151"/>
              <a:gd name="connsiteY2" fmla="*/ 0 h 3744913"/>
              <a:gd name="connsiteX3" fmla="*/ 8693151 w 8693151"/>
              <a:gd name="connsiteY3" fmla="*/ 3120748 h 3744913"/>
              <a:gd name="connsiteX4" fmla="*/ 8068986 w 8693151"/>
              <a:gd name="connsiteY4" fmla="*/ 3744913 h 3744913"/>
              <a:gd name="connsiteX5" fmla="*/ 0 w 8693151"/>
              <a:gd name="connsiteY5" fmla="*/ 3744913 h 3744913"/>
              <a:gd name="connsiteX6" fmla="*/ 0 w 8693151"/>
              <a:gd name="connsiteY6" fmla="*/ 3744913 h 3744913"/>
              <a:gd name="connsiteX7" fmla="*/ 0 w 8693151"/>
              <a:gd name="connsiteY7" fmla="*/ 624165 h 3744913"/>
              <a:gd name="connsiteX0" fmla="*/ 0 w 8701540"/>
              <a:gd name="connsiteY0" fmla="*/ 256446 h 3997979"/>
              <a:gd name="connsiteX1" fmla="*/ 8701540 w 8701540"/>
              <a:gd name="connsiteY1" fmla="*/ 253066 h 3997979"/>
              <a:gd name="connsiteX2" fmla="*/ 8701540 w 8701540"/>
              <a:gd name="connsiteY2" fmla="*/ 253066 h 3997979"/>
              <a:gd name="connsiteX3" fmla="*/ 8701540 w 8701540"/>
              <a:gd name="connsiteY3" fmla="*/ 3373814 h 3997979"/>
              <a:gd name="connsiteX4" fmla="*/ 8077375 w 8701540"/>
              <a:gd name="connsiteY4" fmla="*/ 3997979 h 3997979"/>
              <a:gd name="connsiteX5" fmla="*/ 8389 w 8701540"/>
              <a:gd name="connsiteY5" fmla="*/ 3997979 h 3997979"/>
              <a:gd name="connsiteX6" fmla="*/ 8389 w 8701540"/>
              <a:gd name="connsiteY6" fmla="*/ 3997979 h 3997979"/>
              <a:gd name="connsiteX7" fmla="*/ 0 w 8701540"/>
              <a:gd name="connsiteY7" fmla="*/ 256446 h 3997979"/>
              <a:gd name="connsiteX0" fmla="*/ 0 w 8701540"/>
              <a:gd name="connsiteY0" fmla="*/ 3380 h 3744913"/>
              <a:gd name="connsiteX1" fmla="*/ 8701540 w 8701540"/>
              <a:gd name="connsiteY1" fmla="*/ 0 h 3744913"/>
              <a:gd name="connsiteX2" fmla="*/ 8701540 w 8701540"/>
              <a:gd name="connsiteY2" fmla="*/ 0 h 3744913"/>
              <a:gd name="connsiteX3" fmla="*/ 8701540 w 8701540"/>
              <a:gd name="connsiteY3" fmla="*/ 3120748 h 3744913"/>
              <a:gd name="connsiteX4" fmla="*/ 8077375 w 8701540"/>
              <a:gd name="connsiteY4" fmla="*/ 3744913 h 3744913"/>
              <a:gd name="connsiteX5" fmla="*/ 8389 w 8701540"/>
              <a:gd name="connsiteY5" fmla="*/ 3744913 h 3744913"/>
              <a:gd name="connsiteX6" fmla="*/ 8389 w 8701540"/>
              <a:gd name="connsiteY6" fmla="*/ 3744913 h 3744913"/>
              <a:gd name="connsiteX7" fmla="*/ 0 w 8701540"/>
              <a:gd name="connsiteY7" fmla="*/ 3380 h 3744913"/>
              <a:gd name="connsiteX0" fmla="*/ 0 w 8701540"/>
              <a:gd name="connsiteY0" fmla="*/ 3380 h 3744913"/>
              <a:gd name="connsiteX1" fmla="*/ 8701540 w 8701540"/>
              <a:gd name="connsiteY1" fmla="*/ 0 h 3744913"/>
              <a:gd name="connsiteX2" fmla="*/ 8701540 w 8701540"/>
              <a:gd name="connsiteY2" fmla="*/ 0 h 3744913"/>
              <a:gd name="connsiteX3" fmla="*/ 8701540 w 8701540"/>
              <a:gd name="connsiteY3" fmla="*/ 3120748 h 3744913"/>
              <a:gd name="connsiteX4" fmla="*/ 8077375 w 8701540"/>
              <a:gd name="connsiteY4" fmla="*/ 3744913 h 3744913"/>
              <a:gd name="connsiteX5" fmla="*/ 8389 w 8701540"/>
              <a:gd name="connsiteY5" fmla="*/ 3744913 h 3744913"/>
              <a:gd name="connsiteX6" fmla="*/ 8389 w 8701540"/>
              <a:gd name="connsiteY6" fmla="*/ 3744913 h 3744913"/>
              <a:gd name="connsiteX7" fmla="*/ 0 w 8701540"/>
              <a:gd name="connsiteY7" fmla="*/ 3380 h 3744913"/>
              <a:gd name="connsiteX0" fmla="*/ 808 w 8693959"/>
              <a:gd name="connsiteY0" fmla="*/ 0 h 3766700"/>
              <a:gd name="connsiteX1" fmla="*/ 8693959 w 8693959"/>
              <a:gd name="connsiteY1" fmla="*/ 21787 h 3766700"/>
              <a:gd name="connsiteX2" fmla="*/ 8693959 w 8693959"/>
              <a:gd name="connsiteY2" fmla="*/ 21787 h 3766700"/>
              <a:gd name="connsiteX3" fmla="*/ 8693959 w 8693959"/>
              <a:gd name="connsiteY3" fmla="*/ 3142535 h 3766700"/>
              <a:gd name="connsiteX4" fmla="*/ 8069794 w 8693959"/>
              <a:gd name="connsiteY4" fmla="*/ 3766700 h 3766700"/>
              <a:gd name="connsiteX5" fmla="*/ 808 w 8693959"/>
              <a:gd name="connsiteY5" fmla="*/ 3766700 h 3766700"/>
              <a:gd name="connsiteX6" fmla="*/ 808 w 8693959"/>
              <a:gd name="connsiteY6" fmla="*/ 3766700 h 3766700"/>
              <a:gd name="connsiteX7" fmla="*/ 808 w 8693959"/>
              <a:gd name="connsiteY7" fmla="*/ 0 h 3766700"/>
              <a:gd name="connsiteX0" fmla="*/ 808 w 8693959"/>
              <a:gd name="connsiteY0" fmla="*/ 0 h 3766700"/>
              <a:gd name="connsiteX1" fmla="*/ 8693959 w 8693959"/>
              <a:gd name="connsiteY1" fmla="*/ 21787 h 3766700"/>
              <a:gd name="connsiteX2" fmla="*/ 8693959 w 8693959"/>
              <a:gd name="connsiteY2" fmla="*/ 21787 h 3766700"/>
              <a:gd name="connsiteX3" fmla="*/ 8693959 w 8693959"/>
              <a:gd name="connsiteY3" fmla="*/ 3142535 h 3766700"/>
              <a:gd name="connsiteX4" fmla="*/ 7313390 w 8693959"/>
              <a:gd name="connsiteY4" fmla="*/ 3766700 h 3766700"/>
              <a:gd name="connsiteX5" fmla="*/ 808 w 8693959"/>
              <a:gd name="connsiteY5" fmla="*/ 3766700 h 3766700"/>
              <a:gd name="connsiteX6" fmla="*/ 808 w 8693959"/>
              <a:gd name="connsiteY6" fmla="*/ 3766700 h 3766700"/>
              <a:gd name="connsiteX7" fmla="*/ 808 w 8693959"/>
              <a:gd name="connsiteY7" fmla="*/ 0 h 3766700"/>
              <a:gd name="connsiteX0" fmla="*/ 808 w 8720974"/>
              <a:gd name="connsiteY0" fmla="*/ 0 h 3766700"/>
              <a:gd name="connsiteX1" fmla="*/ 8693959 w 8720974"/>
              <a:gd name="connsiteY1" fmla="*/ 21787 h 3766700"/>
              <a:gd name="connsiteX2" fmla="*/ 8693959 w 8720974"/>
              <a:gd name="connsiteY2" fmla="*/ 21787 h 3766700"/>
              <a:gd name="connsiteX3" fmla="*/ 8720974 w 8720974"/>
              <a:gd name="connsiteY3" fmla="*/ 3072410 h 3766700"/>
              <a:gd name="connsiteX4" fmla="*/ 7313390 w 8720974"/>
              <a:gd name="connsiteY4" fmla="*/ 3766700 h 3766700"/>
              <a:gd name="connsiteX5" fmla="*/ 808 w 8720974"/>
              <a:gd name="connsiteY5" fmla="*/ 3766700 h 3766700"/>
              <a:gd name="connsiteX6" fmla="*/ 808 w 8720974"/>
              <a:gd name="connsiteY6" fmla="*/ 3766700 h 3766700"/>
              <a:gd name="connsiteX7" fmla="*/ 808 w 8720974"/>
              <a:gd name="connsiteY7" fmla="*/ 0 h 3766700"/>
              <a:gd name="connsiteX0" fmla="*/ 808 w 8720974"/>
              <a:gd name="connsiteY0" fmla="*/ 0 h 3766700"/>
              <a:gd name="connsiteX1" fmla="*/ 8693959 w 8720974"/>
              <a:gd name="connsiteY1" fmla="*/ 21787 h 3766700"/>
              <a:gd name="connsiteX2" fmla="*/ 8693959 w 8720974"/>
              <a:gd name="connsiteY2" fmla="*/ 21787 h 3766700"/>
              <a:gd name="connsiteX3" fmla="*/ 8720974 w 8720974"/>
              <a:gd name="connsiteY3" fmla="*/ 3072410 h 3766700"/>
              <a:gd name="connsiteX4" fmla="*/ 7124289 w 8720974"/>
              <a:gd name="connsiteY4" fmla="*/ 3755012 h 3766700"/>
              <a:gd name="connsiteX5" fmla="*/ 808 w 8720974"/>
              <a:gd name="connsiteY5" fmla="*/ 3766700 h 3766700"/>
              <a:gd name="connsiteX6" fmla="*/ 808 w 8720974"/>
              <a:gd name="connsiteY6" fmla="*/ 3766700 h 3766700"/>
              <a:gd name="connsiteX7" fmla="*/ 808 w 8720974"/>
              <a:gd name="connsiteY7" fmla="*/ 0 h 3766700"/>
              <a:gd name="connsiteX0" fmla="*/ 808 w 8720974"/>
              <a:gd name="connsiteY0" fmla="*/ 0 h 3778388"/>
              <a:gd name="connsiteX1" fmla="*/ 8693959 w 8720974"/>
              <a:gd name="connsiteY1" fmla="*/ 21787 h 3778388"/>
              <a:gd name="connsiteX2" fmla="*/ 8693959 w 8720974"/>
              <a:gd name="connsiteY2" fmla="*/ 21787 h 3778388"/>
              <a:gd name="connsiteX3" fmla="*/ 8720974 w 8720974"/>
              <a:gd name="connsiteY3" fmla="*/ 3072410 h 3778388"/>
              <a:gd name="connsiteX4" fmla="*/ 7232347 w 8720974"/>
              <a:gd name="connsiteY4" fmla="*/ 3778388 h 3778388"/>
              <a:gd name="connsiteX5" fmla="*/ 808 w 8720974"/>
              <a:gd name="connsiteY5" fmla="*/ 3766700 h 3778388"/>
              <a:gd name="connsiteX6" fmla="*/ 808 w 8720974"/>
              <a:gd name="connsiteY6" fmla="*/ 3766700 h 3778388"/>
              <a:gd name="connsiteX7" fmla="*/ 808 w 8720974"/>
              <a:gd name="connsiteY7" fmla="*/ 0 h 3778388"/>
              <a:gd name="connsiteX0" fmla="*/ 808 w 8720974"/>
              <a:gd name="connsiteY0" fmla="*/ 0 h 3778388"/>
              <a:gd name="connsiteX1" fmla="*/ 8693959 w 8720974"/>
              <a:gd name="connsiteY1" fmla="*/ 21787 h 3778388"/>
              <a:gd name="connsiteX2" fmla="*/ 8693959 w 8720974"/>
              <a:gd name="connsiteY2" fmla="*/ 21787 h 3778388"/>
              <a:gd name="connsiteX3" fmla="*/ 8720974 w 8720974"/>
              <a:gd name="connsiteY3" fmla="*/ 3072410 h 3778388"/>
              <a:gd name="connsiteX4" fmla="*/ 7232347 w 8720974"/>
              <a:gd name="connsiteY4" fmla="*/ 3778388 h 3778388"/>
              <a:gd name="connsiteX5" fmla="*/ 808 w 8720974"/>
              <a:gd name="connsiteY5" fmla="*/ 3766700 h 3778388"/>
              <a:gd name="connsiteX6" fmla="*/ 808 w 8720974"/>
              <a:gd name="connsiteY6" fmla="*/ 3766700 h 3778388"/>
              <a:gd name="connsiteX7" fmla="*/ 808 w 8720974"/>
              <a:gd name="connsiteY7" fmla="*/ 0 h 3778388"/>
              <a:gd name="connsiteX0" fmla="*/ 808 w 8720974"/>
              <a:gd name="connsiteY0" fmla="*/ 0 h 3778388"/>
              <a:gd name="connsiteX1" fmla="*/ 8693959 w 8720974"/>
              <a:gd name="connsiteY1" fmla="*/ 21787 h 3778388"/>
              <a:gd name="connsiteX2" fmla="*/ 8693959 w 8720974"/>
              <a:gd name="connsiteY2" fmla="*/ 21787 h 3778388"/>
              <a:gd name="connsiteX3" fmla="*/ 8720974 w 8720974"/>
              <a:gd name="connsiteY3" fmla="*/ 3072410 h 3778388"/>
              <a:gd name="connsiteX4" fmla="*/ 7232347 w 8720974"/>
              <a:gd name="connsiteY4" fmla="*/ 3778388 h 3778388"/>
              <a:gd name="connsiteX5" fmla="*/ 808 w 8720974"/>
              <a:gd name="connsiteY5" fmla="*/ 3766700 h 3778388"/>
              <a:gd name="connsiteX6" fmla="*/ 808 w 8720974"/>
              <a:gd name="connsiteY6" fmla="*/ 3766700 h 3778388"/>
              <a:gd name="connsiteX7" fmla="*/ 808 w 8720974"/>
              <a:gd name="connsiteY7" fmla="*/ 0 h 377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20974" h="3778388">
                <a:moveTo>
                  <a:pt x="808" y="0"/>
                </a:moveTo>
                <a:lnTo>
                  <a:pt x="8693959" y="21787"/>
                </a:lnTo>
                <a:lnTo>
                  <a:pt x="8693959" y="21787"/>
                </a:lnTo>
                <a:lnTo>
                  <a:pt x="8720974" y="3072410"/>
                </a:lnTo>
                <a:cubicBezTo>
                  <a:pt x="8720974" y="3779443"/>
                  <a:pt x="7577064" y="3778388"/>
                  <a:pt x="7232347" y="3778388"/>
                </a:cubicBezTo>
                <a:lnTo>
                  <a:pt x="808" y="3766700"/>
                </a:lnTo>
                <a:lnTo>
                  <a:pt x="808" y="3766700"/>
                </a:lnTo>
                <a:cubicBezTo>
                  <a:pt x="-1988" y="2519522"/>
                  <a:pt x="3604" y="1247178"/>
                  <a:pt x="808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>
              <a:buNone/>
              <a:defRPr sz="2100"/>
            </a:lvl1pPr>
          </a:lstStyle>
          <a:p>
            <a:r>
              <a:rPr lang="nl-NL" dirty="0"/>
              <a:t>Voeg een afbeelding in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2896045" y="4250163"/>
            <a:ext cx="6289844" cy="6987540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 sz="2520" baseline="0"/>
            </a:lvl1pPr>
            <a:lvl2pPr>
              <a:defRPr sz="2100"/>
            </a:lvl2pPr>
            <a:lvl3pPr>
              <a:defRPr sz="1890"/>
            </a:lvl3pPr>
            <a:lvl4pPr>
              <a:defRPr sz="1890"/>
            </a:lvl4pPr>
            <a:lvl5pPr>
              <a:defRPr sz="1890"/>
            </a:lvl5pPr>
          </a:lstStyle>
          <a:p>
            <a:pPr lvl="0"/>
            <a:r>
              <a:rPr lang="nl-NL" dirty="0"/>
              <a:t>Voeg hier de tekst in</a:t>
            </a:r>
          </a:p>
        </p:txBody>
      </p:sp>
      <p:sp>
        <p:nvSpPr>
          <p:cNvPr id="6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2910391" y="3040427"/>
            <a:ext cx="6275498" cy="1075320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2940" b="0" baseline="0">
                <a:solidFill>
                  <a:srgbClr val="E3000F"/>
                </a:solidFill>
                <a:effectLst/>
                <a:latin typeface="+mj-lt"/>
              </a:defRPr>
            </a:lvl1pPr>
            <a:lvl2pPr>
              <a:defRPr>
                <a:latin typeface="DINPro-Regular" pitchFamily="50" charset="0"/>
              </a:defRPr>
            </a:lvl2pPr>
            <a:lvl3pPr>
              <a:defRPr>
                <a:latin typeface="DINPro-Regular" pitchFamily="50" charset="0"/>
              </a:defRPr>
            </a:lvl3pPr>
            <a:lvl4pPr>
              <a:defRPr>
                <a:latin typeface="DINPro-Regular" pitchFamily="50" charset="0"/>
              </a:defRPr>
            </a:lvl4pPr>
            <a:lvl5pPr>
              <a:defRPr>
                <a:latin typeface="DINPro-Regular" pitchFamily="50" charset="0"/>
              </a:defRPr>
            </a:lvl5pPr>
          </a:lstStyle>
          <a:p>
            <a:pPr lvl="0"/>
            <a:r>
              <a:rPr lang="nl-NL" dirty="0"/>
              <a:t>Klik hier om de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3063371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matiepagina 3 -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9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" y="4250165"/>
            <a:ext cx="2692588" cy="4255943"/>
          </a:xfrm>
          <a:custGeom>
            <a:avLst/>
            <a:gdLst>
              <a:gd name="connsiteX0" fmla="*/ 624165 w 8693151"/>
              <a:gd name="connsiteY0" fmla="*/ 0 h 3744913"/>
              <a:gd name="connsiteX1" fmla="*/ 8693151 w 8693151"/>
              <a:gd name="connsiteY1" fmla="*/ 0 h 3744913"/>
              <a:gd name="connsiteX2" fmla="*/ 8693151 w 8693151"/>
              <a:gd name="connsiteY2" fmla="*/ 0 h 3744913"/>
              <a:gd name="connsiteX3" fmla="*/ 8693151 w 8693151"/>
              <a:gd name="connsiteY3" fmla="*/ 3120748 h 3744913"/>
              <a:gd name="connsiteX4" fmla="*/ 8068986 w 8693151"/>
              <a:gd name="connsiteY4" fmla="*/ 3744913 h 3744913"/>
              <a:gd name="connsiteX5" fmla="*/ 0 w 8693151"/>
              <a:gd name="connsiteY5" fmla="*/ 3744913 h 3744913"/>
              <a:gd name="connsiteX6" fmla="*/ 0 w 8693151"/>
              <a:gd name="connsiteY6" fmla="*/ 3744913 h 3744913"/>
              <a:gd name="connsiteX7" fmla="*/ 0 w 8693151"/>
              <a:gd name="connsiteY7" fmla="*/ 624165 h 3744913"/>
              <a:gd name="connsiteX8" fmla="*/ 624165 w 8693151"/>
              <a:gd name="connsiteY8" fmla="*/ 0 h 3744913"/>
              <a:gd name="connsiteX0" fmla="*/ 0 w 8693151"/>
              <a:gd name="connsiteY0" fmla="*/ 624165 h 3744913"/>
              <a:gd name="connsiteX1" fmla="*/ 8693151 w 8693151"/>
              <a:gd name="connsiteY1" fmla="*/ 0 h 3744913"/>
              <a:gd name="connsiteX2" fmla="*/ 8693151 w 8693151"/>
              <a:gd name="connsiteY2" fmla="*/ 0 h 3744913"/>
              <a:gd name="connsiteX3" fmla="*/ 8693151 w 8693151"/>
              <a:gd name="connsiteY3" fmla="*/ 3120748 h 3744913"/>
              <a:gd name="connsiteX4" fmla="*/ 8068986 w 8693151"/>
              <a:gd name="connsiteY4" fmla="*/ 3744913 h 3744913"/>
              <a:gd name="connsiteX5" fmla="*/ 0 w 8693151"/>
              <a:gd name="connsiteY5" fmla="*/ 3744913 h 3744913"/>
              <a:gd name="connsiteX6" fmla="*/ 0 w 8693151"/>
              <a:gd name="connsiteY6" fmla="*/ 3744913 h 3744913"/>
              <a:gd name="connsiteX7" fmla="*/ 0 w 8693151"/>
              <a:gd name="connsiteY7" fmla="*/ 624165 h 3744913"/>
              <a:gd name="connsiteX0" fmla="*/ 0 w 8701540"/>
              <a:gd name="connsiteY0" fmla="*/ 256446 h 3997979"/>
              <a:gd name="connsiteX1" fmla="*/ 8701540 w 8701540"/>
              <a:gd name="connsiteY1" fmla="*/ 253066 h 3997979"/>
              <a:gd name="connsiteX2" fmla="*/ 8701540 w 8701540"/>
              <a:gd name="connsiteY2" fmla="*/ 253066 h 3997979"/>
              <a:gd name="connsiteX3" fmla="*/ 8701540 w 8701540"/>
              <a:gd name="connsiteY3" fmla="*/ 3373814 h 3997979"/>
              <a:gd name="connsiteX4" fmla="*/ 8077375 w 8701540"/>
              <a:gd name="connsiteY4" fmla="*/ 3997979 h 3997979"/>
              <a:gd name="connsiteX5" fmla="*/ 8389 w 8701540"/>
              <a:gd name="connsiteY5" fmla="*/ 3997979 h 3997979"/>
              <a:gd name="connsiteX6" fmla="*/ 8389 w 8701540"/>
              <a:gd name="connsiteY6" fmla="*/ 3997979 h 3997979"/>
              <a:gd name="connsiteX7" fmla="*/ 0 w 8701540"/>
              <a:gd name="connsiteY7" fmla="*/ 256446 h 3997979"/>
              <a:gd name="connsiteX0" fmla="*/ 0 w 8701540"/>
              <a:gd name="connsiteY0" fmla="*/ 3380 h 3744913"/>
              <a:gd name="connsiteX1" fmla="*/ 8701540 w 8701540"/>
              <a:gd name="connsiteY1" fmla="*/ 0 h 3744913"/>
              <a:gd name="connsiteX2" fmla="*/ 8701540 w 8701540"/>
              <a:gd name="connsiteY2" fmla="*/ 0 h 3744913"/>
              <a:gd name="connsiteX3" fmla="*/ 8701540 w 8701540"/>
              <a:gd name="connsiteY3" fmla="*/ 3120748 h 3744913"/>
              <a:gd name="connsiteX4" fmla="*/ 8077375 w 8701540"/>
              <a:gd name="connsiteY4" fmla="*/ 3744913 h 3744913"/>
              <a:gd name="connsiteX5" fmla="*/ 8389 w 8701540"/>
              <a:gd name="connsiteY5" fmla="*/ 3744913 h 3744913"/>
              <a:gd name="connsiteX6" fmla="*/ 8389 w 8701540"/>
              <a:gd name="connsiteY6" fmla="*/ 3744913 h 3744913"/>
              <a:gd name="connsiteX7" fmla="*/ 0 w 8701540"/>
              <a:gd name="connsiteY7" fmla="*/ 3380 h 3744913"/>
              <a:gd name="connsiteX0" fmla="*/ 0 w 8701540"/>
              <a:gd name="connsiteY0" fmla="*/ 3380 h 3744913"/>
              <a:gd name="connsiteX1" fmla="*/ 8701540 w 8701540"/>
              <a:gd name="connsiteY1" fmla="*/ 0 h 3744913"/>
              <a:gd name="connsiteX2" fmla="*/ 8701540 w 8701540"/>
              <a:gd name="connsiteY2" fmla="*/ 0 h 3744913"/>
              <a:gd name="connsiteX3" fmla="*/ 8701540 w 8701540"/>
              <a:gd name="connsiteY3" fmla="*/ 3120748 h 3744913"/>
              <a:gd name="connsiteX4" fmla="*/ 8077375 w 8701540"/>
              <a:gd name="connsiteY4" fmla="*/ 3744913 h 3744913"/>
              <a:gd name="connsiteX5" fmla="*/ 8389 w 8701540"/>
              <a:gd name="connsiteY5" fmla="*/ 3744913 h 3744913"/>
              <a:gd name="connsiteX6" fmla="*/ 8389 w 8701540"/>
              <a:gd name="connsiteY6" fmla="*/ 3744913 h 3744913"/>
              <a:gd name="connsiteX7" fmla="*/ 0 w 8701540"/>
              <a:gd name="connsiteY7" fmla="*/ 3380 h 3744913"/>
              <a:gd name="connsiteX0" fmla="*/ 808 w 8693959"/>
              <a:gd name="connsiteY0" fmla="*/ 0 h 3766700"/>
              <a:gd name="connsiteX1" fmla="*/ 8693959 w 8693959"/>
              <a:gd name="connsiteY1" fmla="*/ 21787 h 3766700"/>
              <a:gd name="connsiteX2" fmla="*/ 8693959 w 8693959"/>
              <a:gd name="connsiteY2" fmla="*/ 21787 h 3766700"/>
              <a:gd name="connsiteX3" fmla="*/ 8693959 w 8693959"/>
              <a:gd name="connsiteY3" fmla="*/ 3142535 h 3766700"/>
              <a:gd name="connsiteX4" fmla="*/ 8069794 w 8693959"/>
              <a:gd name="connsiteY4" fmla="*/ 3766700 h 3766700"/>
              <a:gd name="connsiteX5" fmla="*/ 808 w 8693959"/>
              <a:gd name="connsiteY5" fmla="*/ 3766700 h 3766700"/>
              <a:gd name="connsiteX6" fmla="*/ 808 w 8693959"/>
              <a:gd name="connsiteY6" fmla="*/ 3766700 h 3766700"/>
              <a:gd name="connsiteX7" fmla="*/ 808 w 8693959"/>
              <a:gd name="connsiteY7" fmla="*/ 0 h 3766700"/>
              <a:gd name="connsiteX0" fmla="*/ 808 w 8693959"/>
              <a:gd name="connsiteY0" fmla="*/ 0 h 3766700"/>
              <a:gd name="connsiteX1" fmla="*/ 8693959 w 8693959"/>
              <a:gd name="connsiteY1" fmla="*/ 21787 h 3766700"/>
              <a:gd name="connsiteX2" fmla="*/ 8693959 w 8693959"/>
              <a:gd name="connsiteY2" fmla="*/ 21787 h 3766700"/>
              <a:gd name="connsiteX3" fmla="*/ 8693959 w 8693959"/>
              <a:gd name="connsiteY3" fmla="*/ 3142535 h 3766700"/>
              <a:gd name="connsiteX4" fmla="*/ 7313390 w 8693959"/>
              <a:gd name="connsiteY4" fmla="*/ 3766700 h 3766700"/>
              <a:gd name="connsiteX5" fmla="*/ 808 w 8693959"/>
              <a:gd name="connsiteY5" fmla="*/ 3766700 h 3766700"/>
              <a:gd name="connsiteX6" fmla="*/ 808 w 8693959"/>
              <a:gd name="connsiteY6" fmla="*/ 3766700 h 3766700"/>
              <a:gd name="connsiteX7" fmla="*/ 808 w 8693959"/>
              <a:gd name="connsiteY7" fmla="*/ 0 h 3766700"/>
              <a:gd name="connsiteX0" fmla="*/ 808 w 8720974"/>
              <a:gd name="connsiteY0" fmla="*/ 0 h 3766700"/>
              <a:gd name="connsiteX1" fmla="*/ 8693959 w 8720974"/>
              <a:gd name="connsiteY1" fmla="*/ 21787 h 3766700"/>
              <a:gd name="connsiteX2" fmla="*/ 8693959 w 8720974"/>
              <a:gd name="connsiteY2" fmla="*/ 21787 h 3766700"/>
              <a:gd name="connsiteX3" fmla="*/ 8720974 w 8720974"/>
              <a:gd name="connsiteY3" fmla="*/ 3072410 h 3766700"/>
              <a:gd name="connsiteX4" fmla="*/ 7313390 w 8720974"/>
              <a:gd name="connsiteY4" fmla="*/ 3766700 h 3766700"/>
              <a:gd name="connsiteX5" fmla="*/ 808 w 8720974"/>
              <a:gd name="connsiteY5" fmla="*/ 3766700 h 3766700"/>
              <a:gd name="connsiteX6" fmla="*/ 808 w 8720974"/>
              <a:gd name="connsiteY6" fmla="*/ 3766700 h 3766700"/>
              <a:gd name="connsiteX7" fmla="*/ 808 w 8720974"/>
              <a:gd name="connsiteY7" fmla="*/ 0 h 3766700"/>
              <a:gd name="connsiteX0" fmla="*/ 808 w 8720974"/>
              <a:gd name="connsiteY0" fmla="*/ 0 h 3766700"/>
              <a:gd name="connsiteX1" fmla="*/ 8693959 w 8720974"/>
              <a:gd name="connsiteY1" fmla="*/ 21787 h 3766700"/>
              <a:gd name="connsiteX2" fmla="*/ 8693959 w 8720974"/>
              <a:gd name="connsiteY2" fmla="*/ 21787 h 3766700"/>
              <a:gd name="connsiteX3" fmla="*/ 8720974 w 8720974"/>
              <a:gd name="connsiteY3" fmla="*/ 3072410 h 3766700"/>
              <a:gd name="connsiteX4" fmla="*/ 7124289 w 8720974"/>
              <a:gd name="connsiteY4" fmla="*/ 3755012 h 3766700"/>
              <a:gd name="connsiteX5" fmla="*/ 808 w 8720974"/>
              <a:gd name="connsiteY5" fmla="*/ 3766700 h 3766700"/>
              <a:gd name="connsiteX6" fmla="*/ 808 w 8720974"/>
              <a:gd name="connsiteY6" fmla="*/ 3766700 h 3766700"/>
              <a:gd name="connsiteX7" fmla="*/ 808 w 8720974"/>
              <a:gd name="connsiteY7" fmla="*/ 0 h 3766700"/>
              <a:gd name="connsiteX0" fmla="*/ 808 w 8720974"/>
              <a:gd name="connsiteY0" fmla="*/ 0 h 3778388"/>
              <a:gd name="connsiteX1" fmla="*/ 8693959 w 8720974"/>
              <a:gd name="connsiteY1" fmla="*/ 21787 h 3778388"/>
              <a:gd name="connsiteX2" fmla="*/ 8693959 w 8720974"/>
              <a:gd name="connsiteY2" fmla="*/ 21787 h 3778388"/>
              <a:gd name="connsiteX3" fmla="*/ 8720974 w 8720974"/>
              <a:gd name="connsiteY3" fmla="*/ 3072410 h 3778388"/>
              <a:gd name="connsiteX4" fmla="*/ 7232347 w 8720974"/>
              <a:gd name="connsiteY4" fmla="*/ 3778388 h 3778388"/>
              <a:gd name="connsiteX5" fmla="*/ 808 w 8720974"/>
              <a:gd name="connsiteY5" fmla="*/ 3766700 h 3778388"/>
              <a:gd name="connsiteX6" fmla="*/ 808 w 8720974"/>
              <a:gd name="connsiteY6" fmla="*/ 3766700 h 3778388"/>
              <a:gd name="connsiteX7" fmla="*/ 808 w 8720974"/>
              <a:gd name="connsiteY7" fmla="*/ 0 h 3778388"/>
              <a:gd name="connsiteX0" fmla="*/ 808 w 8720974"/>
              <a:gd name="connsiteY0" fmla="*/ 0 h 3778388"/>
              <a:gd name="connsiteX1" fmla="*/ 8693959 w 8720974"/>
              <a:gd name="connsiteY1" fmla="*/ 21787 h 3778388"/>
              <a:gd name="connsiteX2" fmla="*/ 8693959 w 8720974"/>
              <a:gd name="connsiteY2" fmla="*/ 21787 h 3778388"/>
              <a:gd name="connsiteX3" fmla="*/ 8720974 w 8720974"/>
              <a:gd name="connsiteY3" fmla="*/ 3072410 h 3778388"/>
              <a:gd name="connsiteX4" fmla="*/ 7232347 w 8720974"/>
              <a:gd name="connsiteY4" fmla="*/ 3778388 h 3778388"/>
              <a:gd name="connsiteX5" fmla="*/ 808 w 8720974"/>
              <a:gd name="connsiteY5" fmla="*/ 3766700 h 3778388"/>
              <a:gd name="connsiteX6" fmla="*/ 808 w 8720974"/>
              <a:gd name="connsiteY6" fmla="*/ 3766700 h 3778388"/>
              <a:gd name="connsiteX7" fmla="*/ 808 w 8720974"/>
              <a:gd name="connsiteY7" fmla="*/ 0 h 3778388"/>
              <a:gd name="connsiteX0" fmla="*/ 808 w 8720974"/>
              <a:gd name="connsiteY0" fmla="*/ 0 h 3778388"/>
              <a:gd name="connsiteX1" fmla="*/ 8693959 w 8720974"/>
              <a:gd name="connsiteY1" fmla="*/ 21787 h 3778388"/>
              <a:gd name="connsiteX2" fmla="*/ 8693959 w 8720974"/>
              <a:gd name="connsiteY2" fmla="*/ 21787 h 3778388"/>
              <a:gd name="connsiteX3" fmla="*/ 8720974 w 8720974"/>
              <a:gd name="connsiteY3" fmla="*/ 3072410 h 3778388"/>
              <a:gd name="connsiteX4" fmla="*/ 7232347 w 8720974"/>
              <a:gd name="connsiteY4" fmla="*/ 3778388 h 3778388"/>
              <a:gd name="connsiteX5" fmla="*/ 808 w 8720974"/>
              <a:gd name="connsiteY5" fmla="*/ 3766700 h 3778388"/>
              <a:gd name="connsiteX6" fmla="*/ 808 w 8720974"/>
              <a:gd name="connsiteY6" fmla="*/ 3766700 h 3778388"/>
              <a:gd name="connsiteX7" fmla="*/ 808 w 8720974"/>
              <a:gd name="connsiteY7" fmla="*/ 0 h 377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20974" h="3778388">
                <a:moveTo>
                  <a:pt x="808" y="0"/>
                </a:moveTo>
                <a:lnTo>
                  <a:pt x="8693959" y="21787"/>
                </a:lnTo>
                <a:lnTo>
                  <a:pt x="8693959" y="21787"/>
                </a:lnTo>
                <a:lnTo>
                  <a:pt x="8720974" y="3072410"/>
                </a:lnTo>
                <a:cubicBezTo>
                  <a:pt x="8720974" y="3779443"/>
                  <a:pt x="7577064" y="3778388"/>
                  <a:pt x="7232347" y="3778388"/>
                </a:cubicBezTo>
                <a:lnTo>
                  <a:pt x="808" y="3766700"/>
                </a:lnTo>
                <a:lnTo>
                  <a:pt x="808" y="3766700"/>
                </a:lnTo>
                <a:cubicBezTo>
                  <a:pt x="-1988" y="2519522"/>
                  <a:pt x="3604" y="1247178"/>
                  <a:pt x="808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>
              <a:buNone/>
              <a:defRPr sz="2100"/>
            </a:lvl1pPr>
          </a:lstStyle>
          <a:p>
            <a:r>
              <a:rPr lang="nl-NL" dirty="0"/>
              <a:t>Voeg een afbeelding in</a:t>
            </a:r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6"/>
          </p:nvPr>
        </p:nvSpPr>
        <p:spPr>
          <a:xfrm>
            <a:off x="2910364" y="4249421"/>
            <a:ext cx="3024362" cy="6990504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2" name="Tijdelijke aanduiding voor inhoud 10"/>
          <p:cNvSpPr>
            <a:spLocks noGrp="1"/>
          </p:cNvSpPr>
          <p:nvPr>
            <p:ph sz="quarter" idx="17"/>
          </p:nvPr>
        </p:nvSpPr>
        <p:spPr>
          <a:xfrm>
            <a:off x="6085942" y="4250163"/>
            <a:ext cx="3099920" cy="6990504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2910391" y="3040427"/>
            <a:ext cx="6275498" cy="1075320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2940" b="0" baseline="0">
                <a:solidFill>
                  <a:srgbClr val="E3000F"/>
                </a:solidFill>
                <a:effectLst/>
                <a:latin typeface="+mj-lt"/>
              </a:defRPr>
            </a:lvl1pPr>
            <a:lvl2pPr>
              <a:defRPr>
                <a:latin typeface="DINPro-Regular" pitchFamily="50" charset="0"/>
              </a:defRPr>
            </a:lvl2pPr>
            <a:lvl3pPr>
              <a:defRPr>
                <a:latin typeface="DINPro-Regular" pitchFamily="50" charset="0"/>
              </a:defRPr>
            </a:lvl3pPr>
            <a:lvl4pPr>
              <a:defRPr>
                <a:latin typeface="DINPro-Regular" pitchFamily="50" charset="0"/>
              </a:defRPr>
            </a:lvl4pPr>
            <a:lvl5pPr>
              <a:defRPr>
                <a:latin typeface="DINPro-Regular" pitchFamily="50" charset="0"/>
              </a:defRPr>
            </a:lvl5pPr>
          </a:lstStyle>
          <a:p>
            <a:pPr lvl="0"/>
            <a:r>
              <a:rPr lang="nl-NL" dirty="0"/>
              <a:t>Klik hier om de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1360219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kolommen - geen zij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80060" y="2987041"/>
            <a:ext cx="4240530" cy="8448464"/>
          </a:xfrm>
        </p:spPr>
        <p:txBody>
          <a:bodyPr/>
          <a:lstStyle>
            <a:lvl1pPr>
              <a:defRPr sz="2940"/>
            </a:lvl1pPr>
            <a:lvl2pPr>
              <a:defRPr sz="2520"/>
            </a:lvl2pPr>
            <a:lvl3pPr>
              <a:defRPr sz="210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80610" y="2987041"/>
            <a:ext cx="4240530" cy="8448464"/>
          </a:xfrm>
        </p:spPr>
        <p:txBody>
          <a:bodyPr/>
          <a:lstStyle>
            <a:lvl1pPr>
              <a:defRPr sz="2940"/>
            </a:lvl1pPr>
            <a:lvl2pPr>
              <a:defRPr sz="2520"/>
            </a:lvl2pPr>
            <a:lvl3pPr>
              <a:defRPr sz="210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780968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9"/>
          <p:cNvSpPr>
            <a:spLocks noGrp="1" noChangeAspect="1"/>
          </p:cNvSpPr>
          <p:nvPr>
            <p:ph type="pic" sz="quarter" idx="13"/>
          </p:nvPr>
        </p:nvSpPr>
        <p:spPr>
          <a:xfrm>
            <a:off x="1" y="4115751"/>
            <a:ext cx="9185888" cy="7930479"/>
          </a:xfrm>
          <a:custGeom>
            <a:avLst/>
            <a:gdLst>
              <a:gd name="connsiteX0" fmla="*/ 624165 w 8693151"/>
              <a:gd name="connsiteY0" fmla="*/ 0 h 3744913"/>
              <a:gd name="connsiteX1" fmla="*/ 8693151 w 8693151"/>
              <a:gd name="connsiteY1" fmla="*/ 0 h 3744913"/>
              <a:gd name="connsiteX2" fmla="*/ 8693151 w 8693151"/>
              <a:gd name="connsiteY2" fmla="*/ 0 h 3744913"/>
              <a:gd name="connsiteX3" fmla="*/ 8693151 w 8693151"/>
              <a:gd name="connsiteY3" fmla="*/ 3120748 h 3744913"/>
              <a:gd name="connsiteX4" fmla="*/ 8068986 w 8693151"/>
              <a:gd name="connsiteY4" fmla="*/ 3744913 h 3744913"/>
              <a:gd name="connsiteX5" fmla="*/ 0 w 8693151"/>
              <a:gd name="connsiteY5" fmla="*/ 3744913 h 3744913"/>
              <a:gd name="connsiteX6" fmla="*/ 0 w 8693151"/>
              <a:gd name="connsiteY6" fmla="*/ 3744913 h 3744913"/>
              <a:gd name="connsiteX7" fmla="*/ 0 w 8693151"/>
              <a:gd name="connsiteY7" fmla="*/ 624165 h 3744913"/>
              <a:gd name="connsiteX8" fmla="*/ 624165 w 8693151"/>
              <a:gd name="connsiteY8" fmla="*/ 0 h 3744913"/>
              <a:gd name="connsiteX0" fmla="*/ 0 w 8693151"/>
              <a:gd name="connsiteY0" fmla="*/ 624165 h 3744913"/>
              <a:gd name="connsiteX1" fmla="*/ 8693151 w 8693151"/>
              <a:gd name="connsiteY1" fmla="*/ 0 h 3744913"/>
              <a:gd name="connsiteX2" fmla="*/ 8693151 w 8693151"/>
              <a:gd name="connsiteY2" fmla="*/ 0 h 3744913"/>
              <a:gd name="connsiteX3" fmla="*/ 8693151 w 8693151"/>
              <a:gd name="connsiteY3" fmla="*/ 3120748 h 3744913"/>
              <a:gd name="connsiteX4" fmla="*/ 8068986 w 8693151"/>
              <a:gd name="connsiteY4" fmla="*/ 3744913 h 3744913"/>
              <a:gd name="connsiteX5" fmla="*/ 0 w 8693151"/>
              <a:gd name="connsiteY5" fmla="*/ 3744913 h 3744913"/>
              <a:gd name="connsiteX6" fmla="*/ 0 w 8693151"/>
              <a:gd name="connsiteY6" fmla="*/ 3744913 h 3744913"/>
              <a:gd name="connsiteX7" fmla="*/ 0 w 8693151"/>
              <a:gd name="connsiteY7" fmla="*/ 624165 h 3744913"/>
              <a:gd name="connsiteX0" fmla="*/ 0 w 8701540"/>
              <a:gd name="connsiteY0" fmla="*/ 256446 h 3997979"/>
              <a:gd name="connsiteX1" fmla="*/ 8701540 w 8701540"/>
              <a:gd name="connsiteY1" fmla="*/ 253066 h 3997979"/>
              <a:gd name="connsiteX2" fmla="*/ 8701540 w 8701540"/>
              <a:gd name="connsiteY2" fmla="*/ 253066 h 3997979"/>
              <a:gd name="connsiteX3" fmla="*/ 8701540 w 8701540"/>
              <a:gd name="connsiteY3" fmla="*/ 3373814 h 3997979"/>
              <a:gd name="connsiteX4" fmla="*/ 8077375 w 8701540"/>
              <a:gd name="connsiteY4" fmla="*/ 3997979 h 3997979"/>
              <a:gd name="connsiteX5" fmla="*/ 8389 w 8701540"/>
              <a:gd name="connsiteY5" fmla="*/ 3997979 h 3997979"/>
              <a:gd name="connsiteX6" fmla="*/ 8389 w 8701540"/>
              <a:gd name="connsiteY6" fmla="*/ 3997979 h 3997979"/>
              <a:gd name="connsiteX7" fmla="*/ 0 w 8701540"/>
              <a:gd name="connsiteY7" fmla="*/ 256446 h 3997979"/>
              <a:gd name="connsiteX0" fmla="*/ 0 w 8701540"/>
              <a:gd name="connsiteY0" fmla="*/ 3380 h 3744913"/>
              <a:gd name="connsiteX1" fmla="*/ 8701540 w 8701540"/>
              <a:gd name="connsiteY1" fmla="*/ 0 h 3744913"/>
              <a:gd name="connsiteX2" fmla="*/ 8701540 w 8701540"/>
              <a:gd name="connsiteY2" fmla="*/ 0 h 3744913"/>
              <a:gd name="connsiteX3" fmla="*/ 8701540 w 8701540"/>
              <a:gd name="connsiteY3" fmla="*/ 3120748 h 3744913"/>
              <a:gd name="connsiteX4" fmla="*/ 8077375 w 8701540"/>
              <a:gd name="connsiteY4" fmla="*/ 3744913 h 3744913"/>
              <a:gd name="connsiteX5" fmla="*/ 8389 w 8701540"/>
              <a:gd name="connsiteY5" fmla="*/ 3744913 h 3744913"/>
              <a:gd name="connsiteX6" fmla="*/ 8389 w 8701540"/>
              <a:gd name="connsiteY6" fmla="*/ 3744913 h 3744913"/>
              <a:gd name="connsiteX7" fmla="*/ 0 w 8701540"/>
              <a:gd name="connsiteY7" fmla="*/ 3380 h 3744913"/>
              <a:gd name="connsiteX0" fmla="*/ 0 w 8701540"/>
              <a:gd name="connsiteY0" fmla="*/ 3380 h 3744913"/>
              <a:gd name="connsiteX1" fmla="*/ 8701540 w 8701540"/>
              <a:gd name="connsiteY1" fmla="*/ 0 h 3744913"/>
              <a:gd name="connsiteX2" fmla="*/ 8701540 w 8701540"/>
              <a:gd name="connsiteY2" fmla="*/ 0 h 3744913"/>
              <a:gd name="connsiteX3" fmla="*/ 8701540 w 8701540"/>
              <a:gd name="connsiteY3" fmla="*/ 3120748 h 3744913"/>
              <a:gd name="connsiteX4" fmla="*/ 8077375 w 8701540"/>
              <a:gd name="connsiteY4" fmla="*/ 3744913 h 3744913"/>
              <a:gd name="connsiteX5" fmla="*/ 8389 w 8701540"/>
              <a:gd name="connsiteY5" fmla="*/ 3744913 h 3744913"/>
              <a:gd name="connsiteX6" fmla="*/ 8389 w 8701540"/>
              <a:gd name="connsiteY6" fmla="*/ 3744913 h 3744913"/>
              <a:gd name="connsiteX7" fmla="*/ 0 w 8701540"/>
              <a:gd name="connsiteY7" fmla="*/ 3380 h 3744913"/>
              <a:gd name="connsiteX0" fmla="*/ 808 w 8693959"/>
              <a:gd name="connsiteY0" fmla="*/ 0 h 3766700"/>
              <a:gd name="connsiteX1" fmla="*/ 8693959 w 8693959"/>
              <a:gd name="connsiteY1" fmla="*/ 21787 h 3766700"/>
              <a:gd name="connsiteX2" fmla="*/ 8693959 w 8693959"/>
              <a:gd name="connsiteY2" fmla="*/ 21787 h 3766700"/>
              <a:gd name="connsiteX3" fmla="*/ 8693959 w 8693959"/>
              <a:gd name="connsiteY3" fmla="*/ 3142535 h 3766700"/>
              <a:gd name="connsiteX4" fmla="*/ 8069794 w 8693959"/>
              <a:gd name="connsiteY4" fmla="*/ 3766700 h 3766700"/>
              <a:gd name="connsiteX5" fmla="*/ 808 w 8693959"/>
              <a:gd name="connsiteY5" fmla="*/ 3766700 h 3766700"/>
              <a:gd name="connsiteX6" fmla="*/ 808 w 8693959"/>
              <a:gd name="connsiteY6" fmla="*/ 3766700 h 3766700"/>
              <a:gd name="connsiteX7" fmla="*/ 808 w 8693959"/>
              <a:gd name="connsiteY7" fmla="*/ 0 h 37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93959" h="3766700">
                <a:moveTo>
                  <a:pt x="808" y="0"/>
                </a:moveTo>
                <a:lnTo>
                  <a:pt x="8693959" y="21787"/>
                </a:lnTo>
                <a:lnTo>
                  <a:pt x="8693959" y="21787"/>
                </a:lnTo>
                <a:lnTo>
                  <a:pt x="8693959" y="3142535"/>
                </a:lnTo>
                <a:cubicBezTo>
                  <a:pt x="8693959" y="3487252"/>
                  <a:pt x="8414511" y="3766700"/>
                  <a:pt x="8069794" y="3766700"/>
                </a:cubicBezTo>
                <a:lnTo>
                  <a:pt x="808" y="3766700"/>
                </a:lnTo>
                <a:lnTo>
                  <a:pt x="808" y="3766700"/>
                </a:lnTo>
                <a:cubicBezTo>
                  <a:pt x="-1988" y="2519522"/>
                  <a:pt x="3604" y="1247178"/>
                  <a:pt x="808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415314" y="3040427"/>
            <a:ext cx="8770576" cy="1075320"/>
          </a:xfrm>
          <a:effectLst/>
        </p:spPr>
        <p:txBody>
          <a:bodyPr>
            <a:normAutofit/>
          </a:bodyPr>
          <a:lstStyle>
            <a:lvl1pPr marL="0" indent="0" algn="r">
              <a:buNone/>
              <a:defRPr sz="2940" b="0" baseline="0">
                <a:solidFill>
                  <a:srgbClr val="E3000F"/>
                </a:solidFill>
                <a:effectLst/>
                <a:latin typeface="+mj-lt"/>
              </a:defRPr>
            </a:lvl1pPr>
            <a:lvl2pPr>
              <a:defRPr>
                <a:latin typeface="DINPro-Regular" pitchFamily="50" charset="0"/>
              </a:defRPr>
            </a:lvl2pPr>
            <a:lvl3pPr>
              <a:defRPr>
                <a:latin typeface="DINPro-Regular" pitchFamily="50" charset="0"/>
              </a:defRPr>
            </a:lvl3pPr>
            <a:lvl4pPr>
              <a:defRPr>
                <a:latin typeface="DINPro-Regular" pitchFamily="50" charset="0"/>
              </a:defRPr>
            </a:lvl4pPr>
            <a:lvl5pPr>
              <a:defRPr>
                <a:latin typeface="DINPro-Regular" pitchFamily="50" charset="0"/>
              </a:defRPr>
            </a:lvl5pPr>
          </a:lstStyle>
          <a:p>
            <a:pPr lvl="0"/>
            <a:r>
              <a:rPr lang="nl-NL" dirty="0"/>
              <a:t>Klik hier om de titel in te voegen</a:t>
            </a:r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sz="quarter" idx="16"/>
          </p:nvPr>
        </p:nvSpPr>
        <p:spPr>
          <a:xfrm>
            <a:off x="263370" y="8552184"/>
            <a:ext cx="1663541" cy="4033097"/>
          </a:xfrm>
        </p:spPr>
        <p:txBody>
          <a:bodyPr>
            <a:normAutofit/>
          </a:bodyPr>
          <a:lstStyle>
            <a:lvl1pPr>
              <a:defRPr sz="1260"/>
            </a:lvl1pPr>
          </a:lstStyle>
          <a:p>
            <a:r>
              <a:rPr lang="nl-NL"/>
              <a:t>Klik op het pictogram als u een tabel wilt toevoegen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7" hasCustomPrompt="1"/>
          </p:nvPr>
        </p:nvSpPr>
        <p:spPr>
          <a:xfrm>
            <a:off x="6312456" y="4519089"/>
            <a:ext cx="3025378" cy="2554393"/>
          </a:xfrm>
          <a:solidFill>
            <a:schemeClr val="accent3"/>
          </a:solidFill>
        </p:spPr>
        <p:txBody>
          <a:bodyPr>
            <a:noAutofit/>
          </a:bodyPr>
          <a:lstStyle>
            <a:lvl1pPr marL="0" indent="0">
              <a:buNone/>
              <a:defRPr sz="1260" baseline="0">
                <a:solidFill>
                  <a:schemeClr val="tx1"/>
                </a:solidFill>
              </a:defRPr>
            </a:lvl1pPr>
            <a:lvl2pPr marL="480036" indent="0">
              <a:buNone/>
              <a:defRPr sz="1260"/>
            </a:lvl2pPr>
            <a:lvl3pPr marL="960072" indent="0">
              <a:buNone/>
              <a:defRPr sz="1260"/>
            </a:lvl3pPr>
            <a:lvl4pPr marL="1440108" indent="0">
              <a:buNone/>
              <a:defRPr sz="1260"/>
            </a:lvl4pPr>
            <a:lvl5pPr marL="1920144" indent="0">
              <a:buNone/>
              <a:defRPr sz="1260"/>
            </a:lvl5pPr>
          </a:lstStyle>
          <a:p>
            <a:pPr lvl="0"/>
            <a:r>
              <a:rPr lang="nl-NL" dirty="0"/>
              <a:t>Titel</a:t>
            </a:r>
          </a:p>
          <a:p>
            <a:pPr lvl="0"/>
            <a:r>
              <a:rPr lang="nl-NL" dirty="0"/>
              <a:t>Klik voor tekst</a:t>
            </a:r>
          </a:p>
        </p:txBody>
      </p:sp>
    </p:spTree>
    <p:extLst>
      <p:ext uri="{BB962C8B-B14F-4D97-AF65-F5344CB8AC3E}">
        <p14:creationId xmlns:p14="http://schemas.microsoft.com/office/powerpoint/2010/main" val="48943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co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415314" y="3040427"/>
            <a:ext cx="8770576" cy="1075320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940" b="0" baseline="0">
                <a:solidFill>
                  <a:srgbClr val="E3000F"/>
                </a:solidFill>
                <a:effectLst/>
                <a:latin typeface="+mj-lt"/>
              </a:defRPr>
            </a:lvl1pPr>
            <a:lvl2pPr>
              <a:defRPr>
                <a:latin typeface="DINPro-Regular" pitchFamily="50" charset="0"/>
              </a:defRPr>
            </a:lvl2pPr>
            <a:lvl3pPr>
              <a:defRPr>
                <a:latin typeface="DINPro-Regular" pitchFamily="50" charset="0"/>
              </a:defRPr>
            </a:lvl3pPr>
            <a:lvl4pPr>
              <a:defRPr>
                <a:latin typeface="DINPro-Regular" pitchFamily="50" charset="0"/>
              </a:defRPr>
            </a:lvl4pPr>
            <a:lvl5pPr>
              <a:defRPr>
                <a:latin typeface="DINPro-Regular" pitchFamily="50" charset="0"/>
              </a:defRPr>
            </a:lvl5pPr>
          </a:lstStyle>
          <a:p>
            <a:pPr lvl="0"/>
            <a:r>
              <a:rPr lang="nl-NL" dirty="0"/>
              <a:t>Klik hier om de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2394469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663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90" y="3976798"/>
            <a:ext cx="8161020" cy="2744047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0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0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0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0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0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80060" y="11865191"/>
            <a:ext cx="2240280" cy="681567"/>
          </a:xfrm>
          <a:prstGeom prst="rect">
            <a:avLst/>
          </a:prstGeom>
        </p:spPr>
        <p:txBody>
          <a:bodyPr/>
          <a:lstStyle/>
          <a:p>
            <a:fld id="{75E715C7-A078-4319-99E2-D7F209D7FEAF}" type="datetimeFigureOut">
              <a:rPr lang="nl-NL" smtClean="0"/>
              <a:t>25-6-2025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280410" y="11865191"/>
            <a:ext cx="3040380" cy="681567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880860" y="11865191"/>
            <a:ext cx="2240280" cy="681567"/>
          </a:xfrm>
          <a:prstGeom prst="rect">
            <a:avLst/>
          </a:prstGeom>
        </p:spPr>
        <p:txBody>
          <a:bodyPr/>
          <a:lstStyle/>
          <a:p>
            <a:fld id="{D7EA7CDA-5A5A-42A0-B89E-4B790D8930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8571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80060" y="2987041"/>
            <a:ext cx="8641080" cy="844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23" y="486545"/>
            <a:ext cx="2041427" cy="2209891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5783510" y="1696277"/>
            <a:ext cx="3402378" cy="31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70" dirty="0">
                <a:solidFill>
                  <a:schemeClr val="bg2"/>
                </a:solidFill>
                <a:latin typeface="+mj-lt"/>
              </a:rPr>
              <a:t>Werken aan </a:t>
            </a:r>
            <a:r>
              <a:rPr lang="nl-NL" sz="1470" b="1" dirty="0">
                <a:solidFill>
                  <a:schemeClr val="bg2"/>
                </a:solidFill>
                <a:latin typeface="+mj-lt"/>
              </a:rPr>
              <a:t>cliëntperspectief</a:t>
            </a:r>
          </a:p>
        </p:txBody>
      </p:sp>
    </p:spTree>
    <p:extLst>
      <p:ext uri="{BB962C8B-B14F-4D97-AF65-F5344CB8AC3E}">
        <p14:creationId xmlns:p14="http://schemas.microsoft.com/office/powerpoint/2010/main" val="335808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64" r:id="rId5"/>
    <p:sldLayoutId id="2147483677" r:id="rId6"/>
    <p:sldLayoutId id="2147483666" r:id="rId7"/>
    <p:sldLayoutId id="2147483675" r:id="rId8"/>
    <p:sldLayoutId id="2147483678" r:id="rId9"/>
  </p:sldLayoutIdLst>
  <p:txStyles>
    <p:titleStyle>
      <a:lvl1pPr algn="r" defTabSz="960072" rtl="0" eaLnBrk="1" latinLnBrk="0" hangingPunct="1">
        <a:spcBef>
          <a:spcPct val="0"/>
        </a:spcBef>
        <a:buNone/>
        <a:defRPr sz="1680" b="0" kern="1200">
          <a:solidFill>
            <a:schemeClr val="bg1">
              <a:lumMod val="50000"/>
            </a:schemeClr>
          </a:solidFill>
          <a:latin typeface="DINPro-Regular" pitchFamily="50" charset="0"/>
          <a:ea typeface="+mj-ea"/>
          <a:cs typeface="+mj-cs"/>
        </a:defRPr>
      </a:lvl1pPr>
    </p:titleStyle>
    <p:bodyStyle>
      <a:lvl1pPr marL="360027" indent="-360027" algn="l" defTabSz="960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80059" indent="-300023" algn="l" defTabSz="960072" rtl="0" eaLnBrk="1" latinLnBrk="0" hangingPunct="1">
        <a:spcBef>
          <a:spcPct val="20000"/>
        </a:spcBef>
        <a:buFont typeface="Arial" panose="020B0604020202020204" pitchFamily="34" charset="0"/>
        <a:buChar char="–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090" indent="-240018" algn="l" defTabSz="960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126" indent="-240018" algn="l" defTabSz="960072" rtl="0" eaLnBrk="1" latinLnBrk="0" hangingPunct="1">
        <a:spcBef>
          <a:spcPct val="20000"/>
        </a:spcBef>
        <a:buFont typeface="Arial" panose="020B0604020202020204" pitchFamily="34" charset="0"/>
        <a:buChar char="–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162" indent="-240018" algn="l" defTabSz="960072" rtl="0" eaLnBrk="1" latinLnBrk="0" hangingPunct="1">
        <a:spcBef>
          <a:spcPct val="20000"/>
        </a:spcBef>
        <a:buFont typeface="Arial" panose="020B0604020202020204" pitchFamily="34" charset="0"/>
        <a:buChar char="»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198" indent="-240018" algn="l" defTabSz="960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234" indent="-240018" algn="l" defTabSz="960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270" indent="-240018" algn="l" defTabSz="960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80306" indent="-240018" algn="l" defTabSz="960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60072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36" algn="l" defTabSz="960072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072" algn="l" defTabSz="960072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08" algn="l" defTabSz="960072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144" algn="l" defTabSz="960072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180" algn="l" defTabSz="960072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216" algn="l" defTabSz="960072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252" algn="l" defTabSz="960072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288" algn="l" defTabSz="960072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jpeg"/><Relationship Id="rId18" Type="http://schemas.microsoft.com/office/2007/relationships/hdphoto" Target="../media/hdphoto3.wdp"/><Relationship Id="rId3" Type="http://schemas.openxmlformats.org/officeDocument/2006/relationships/image" Target="../media/image4.png"/><Relationship Id="rId21" Type="http://schemas.microsoft.com/office/2007/relationships/hdphoto" Target="../media/hdphoto4.wdp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1.png"/><Relationship Id="rId2" Type="http://schemas.openxmlformats.org/officeDocument/2006/relationships/image" Target="../media/image3.jp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24" Type="http://schemas.microsoft.com/office/2007/relationships/hdphoto" Target="../media/hdphoto5.wdp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23" Type="http://schemas.openxmlformats.org/officeDocument/2006/relationships/image" Target="../media/image20.png"/><Relationship Id="rId10" Type="http://schemas.openxmlformats.org/officeDocument/2006/relationships/image" Target="../media/image10.png"/><Relationship Id="rId19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jpeg"/><Relationship Id="rId18" Type="http://schemas.microsoft.com/office/2007/relationships/hdphoto" Target="../media/hdphoto3.wdp"/><Relationship Id="rId3" Type="http://schemas.openxmlformats.org/officeDocument/2006/relationships/image" Target="../media/image4.png"/><Relationship Id="rId21" Type="http://schemas.microsoft.com/office/2007/relationships/hdphoto" Target="../media/hdphoto4.wdp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1.png"/><Relationship Id="rId2" Type="http://schemas.openxmlformats.org/officeDocument/2006/relationships/image" Target="../media/image3.jp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24" Type="http://schemas.microsoft.com/office/2007/relationships/hdphoto" Target="../media/hdphoto5.wdp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23" Type="http://schemas.openxmlformats.org/officeDocument/2006/relationships/image" Target="../media/image20.png"/><Relationship Id="rId10" Type="http://schemas.openxmlformats.org/officeDocument/2006/relationships/image" Target="../media/image10.png"/><Relationship Id="rId19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jpeg"/><Relationship Id="rId18" Type="http://schemas.microsoft.com/office/2007/relationships/hdphoto" Target="../media/hdphoto3.wdp"/><Relationship Id="rId3" Type="http://schemas.openxmlformats.org/officeDocument/2006/relationships/image" Target="../media/image4.png"/><Relationship Id="rId21" Type="http://schemas.microsoft.com/office/2007/relationships/hdphoto" Target="../media/hdphoto4.wdp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1.png"/><Relationship Id="rId2" Type="http://schemas.openxmlformats.org/officeDocument/2006/relationships/image" Target="../media/image3.jp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24" Type="http://schemas.microsoft.com/office/2007/relationships/hdphoto" Target="../media/hdphoto5.wdp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23" Type="http://schemas.openxmlformats.org/officeDocument/2006/relationships/image" Target="../media/image20.png"/><Relationship Id="rId10" Type="http://schemas.openxmlformats.org/officeDocument/2006/relationships/image" Target="../media/image10.png"/><Relationship Id="rId19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jpeg"/><Relationship Id="rId18" Type="http://schemas.microsoft.com/office/2007/relationships/hdphoto" Target="../media/hdphoto6.wdp"/><Relationship Id="rId3" Type="http://schemas.openxmlformats.org/officeDocument/2006/relationships/image" Target="../media/image4.png"/><Relationship Id="rId21" Type="http://schemas.microsoft.com/office/2007/relationships/hdphoto" Target="../media/hdphoto4.wdp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1.png"/><Relationship Id="rId2" Type="http://schemas.openxmlformats.org/officeDocument/2006/relationships/image" Target="../media/image3.jp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24" Type="http://schemas.microsoft.com/office/2007/relationships/hdphoto" Target="../media/hdphoto5.wdp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23" Type="http://schemas.openxmlformats.org/officeDocument/2006/relationships/image" Target="../media/image20.png"/><Relationship Id="rId10" Type="http://schemas.openxmlformats.org/officeDocument/2006/relationships/image" Target="../media/image10.png"/><Relationship Id="rId19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jpeg"/><Relationship Id="rId18" Type="http://schemas.microsoft.com/office/2007/relationships/hdphoto" Target="../media/hdphoto3.wdp"/><Relationship Id="rId26" Type="http://schemas.openxmlformats.org/officeDocument/2006/relationships/hyperlink" Target="https://www.amarant.nl/themas/werk-en-dagbesteding" TargetMode="External"/><Relationship Id="rId3" Type="http://schemas.openxmlformats.org/officeDocument/2006/relationships/image" Target="../media/image4.png"/><Relationship Id="rId21" Type="http://schemas.microsoft.com/office/2007/relationships/hdphoto" Target="../media/hdphoto4.wdp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1.png"/><Relationship Id="rId2" Type="http://schemas.openxmlformats.org/officeDocument/2006/relationships/image" Target="../media/image3.jp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24" Type="http://schemas.microsoft.com/office/2007/relationships/hdphoto" Target="../media/hdphoto5.wdp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23" Type="http://schemas.openxmlformats.org/officeDocument/2006/relationships/image" Target="../media/image20.png"/><Relationship Id="rId10" Type="http://schemas.openxmlformats.org/officeDocument/2006/relationships/image" Target="../media/image10.png"/><Relationship Id="rId19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503901" y="1504256"/>
            <a:ext cx="2762298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BE2C52BC-7A2A-8B44-9BDA-8D832F258B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8" t="17096" r="60192" b="58097"/>
          <a:stretch/>
        </p:blipFill>
        <p:spPr>
          <a:xfrm>
            <a:off x="-1" y="0"/>
            <a:ext cx="6138199" cy="3142370"/>
          </a:xfrm>
          <a:prstGeom prst="rect">
            <a:avLst/>
          </a:prstGeom>
        </p:spPr>
      </p:pic>
      <p:sp>
        <p:nvSpPr>
          <p:cNvPr id="11" name="Ondertitel 2">
            <a:extLst>
              <a:ext uri="{FF2B5EF4-FFF2-40B4-BE49-F238E27FC236}">
                <a16:creationId xmlns:a16="http://schemas.microsoft.com/office/drawing/2014/main" id="{8DDBCAF4-A7AA-EA4F-BCB6-BA4E6BF39F27}"/>
              </a:ext>
            </a:extLst>
          </p:cNvPr>
          <p:cNvSpPr txBox="1">
            <a:spLocks/>
          </p:cNvSpPr>
          <p:nvPr/>
        </p:nvSpPr>
        <p:spPr>
          <a:xfrm>
            <a:off x="339705" y="713028"/>
            <a:ext cx="8781375" cy="575204"/>
          </a:xfrm>
          <a:prstGeom prst="rect">
            <a:avLst/>
          </a:prstGeom>
        </p:spPr>
        <p:txBody>
          <a:bodyPr vert="horz" lIns="96012" tIns="48006" rIns="96012" bIns="48006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600" b="1" dirty="0">
                <a:solidFill>
                  <a:schemeClr val="accent1"/>
                </a:solidFill>
                <a:latin typeface="LeMonde Livre" panose="00000500000000000000" pitchFamily="50" charset="0"/>
                <a:ea typeface="Palatino" pitchFamily="2" charset="77"/>
                <a:cs typeface="Calibri Light" panose="020F0302020204030204" pitchFamily="34" charset="0"/>
              </a:rPr>
              <a:t>Portfolio Werk &amp; Dagbesteding Amarant </a:t>
            </a:r>
            <a:r>
              <a:rPr lang="nl-NL" dirty="0">
                <a:solidFill>
                  <a:schemeClr val="accent1"/>
                </a:solidFill>
                <a:latin typeface="LeMonde Livre" panose="00000500000000000000" pitchFamily="50" charset="0"/>
                <a:ea typeface="Palatino" pitchFamily="2" charset="77"/>
                <a:cs typeface="Calibri Light" panose="020F0302020204030204" pitchFamily="34" charset="0"/>
              </a:rPr>
              <a:t>Regio midden Brabant: Tilburg </a:t>
            </a:r>
          </a:p>
          <a:p>
            <a:pPr marL="0" indent="0">
              <a:buNone/>
            </a:pPr>
            <a:r>
              <a:rPr lang="nl-NL" sz="1400">
                <a:solidFill>
                  <a:schemeClr val="accent1"/>
                </a:solidFill>
                <a:latin typeface="LeMonde Livre" panose="00000500000000000000" pitchFamily="50" charset="0"/>
                <a:ea typeface="Palatino" pitchFamily="2" charset="77"/>
                <a:cs typeface="Calibri Light" panose="020F0302020204030204" pitchFamily="34" charset="0"/>
              </a:rPr>
              <a:t>Versie </a:t>
            </a:r>
            <a:r>
              <a:rPr lang="nl-NL" sz="1400" smtClean="0">
                <a:solidFill>
                  <a:schemeClr val="accent1"/>
                </a:solidFill>
                <a:latin typeface="LeMonde Livre" panose="00000500000000000000" pitchFamily="50" charset="0"/>
                <a:ea typeface="Palatino" pitchFamily="2" charset="77"/>
                <a:cs typeface="Calibri Light" panose="020F0302020204030204" pitchFamily="34" charset="0"/>
              </a:rPr>
              <a:t>25-06-2025</a:t>
            </a:r>
            <a:endParaRPr lang="nl-NL" sz="1400" dirty="0">
              <a:solidFill>
                <a:schemeClr val="accent1"/>
              </a:solidFill>
              <a:latin typeface="LeMonde Livre" panose="00000500000000000000" pitchFamily="50" charset="0"/>
              <a:ea typeface="Palatino" pitchFamily="2" charset="77"/>
              <a:cs typeface="Calibri Light" panose="020F0302020204030204" pitchFamily="34" charset="0"/>
            </a:endParaRP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022026"/>
              </p:ext>
            </p:extLst>
          </p:nvPr>
        </p:nvGraphicFramePr>
        <p:xfrm>
          <a:off x="303711" y="2746188"/>
          <a:ext cx="9060613" cy="5755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5550">
                  <a:extLst>
                    <a:ext uri="{9D8B030D-6E8A-4147-A177-3AD203B41FA5}">
                      <a16:colId xmlns:a16="http://schemas.microsoft.com/office/drawing/2014/main" val="491883686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3662994071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3840048496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3895465615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3699823556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673089251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161380937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1513252819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612310089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968601251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1857917241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845150324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163692672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3334232238"/>
                    </a:ext>
                  </a:extLst>
                </a:gridCol>
              </a:tblGrid>
              <a:tr h="226734">
                <a:tc>
                  <a:txBody>
                    <a:bodyPr/>
                    <a:lstStyle/>
                    <a:p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Locatie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Zorgvorm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Type werk en dagbesteding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645429"/>
                  </a:ext>
                </a:extLst>
              </a:tr>
              <a:tr h="421420">
                <a:tc>
                  <a:txBody>
                    <a:bodyPr/>
                    <a:lstStyle/>
                    <a:p>
                      <a:endParaRPr lang="nl-NL" sz="14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929012"/>
                  </a:ext>
                </a:extLst>
              </a:tr>
              <a:tr h="226734">
                <a:tc gridSpan="14">
                  <a:txBody>
                    <a:bodyPr/>
                    <a:lstStyle/>
                    <a:p>
                      <a:r>
                        <a:rPr lang="nl-NL" sz="11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Tilburg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593043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Activiteitencentrum</a:t>
                      </a:r>
                      <a:r>
                        <a:rPr lang="nl-NL" sz="90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De Hoeve Jeugd Tilburg</a:t>
                      </a:r>
                      <a:endParaRPr lang="nl-NL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114037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Activiteitencentrum</a:t>
                      </a:r>
                      <a:r>
                        <a:rPr lang="nl-NL" sz="90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De Hoeve Tilburg</a:t>
                      </a:r>
                      <a:endParaRPr lang="nl-NL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19693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Activiteitencentrum De </a:t>
                      </a:r>
                      <a:r>
                        <a:rPr lang="nl-NL" sz="90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Tongerlose</a:t>
                      </a:r>
                      <a:r>
                        <a:rPr lang="nl-NL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Hoef Tilburg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274020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Activiteitencentrum De Vleugel Tilburg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706524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9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Creatief centrum </a:t>
                      </a:r>
                      <a:r>
                        <a:rPr lang="nl-NL" sz="9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ARTenZO Tilburg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936453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9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Bedrijfskantine Have a break </a:t>
                      </a:r>
                      <a:r>
                        <a:rPr lang="nl-NL" sz="90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Destil</a:t>
                      </a:r>
                      <a:r>
                        <a:rPr lang="nl-NL" sz="9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Tilburg 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705387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9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Dagbesteding aan huis regio Midden Brabant 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416480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9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Office Assist Tilburg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646250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9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Kinderboerderij De </a:t>
                      </a:r>
                      <a:r>
                        <a:rPr lang="nl-NL" sz="90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Hanekam</a:t>
                      </a:r>
                      <a:r>
                        <a:rPr lang="nl-NL" sz="9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Tilburg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17475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9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Kringloopwinkel La </a:t>
                      </a:r>
                      <a:r>
                        <a:rPr lang="nl-NL" sz="90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Vida</a:t>
                      </a:r>
                      <a:r>
                        <a:rPr lang="nl-NL" sz="9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Tilburg 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823835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9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Opmaat Brabant</a:t>
                      </a:r>
                      <a:r>
                        <a:rPr lang="nl-NL" sz="9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regio Midden-Brabant 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587568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9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Oriëntatiepunt De Draaierij Tilburg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806036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9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Kleurrijk</a:t>
                      </a:r>
                      <a:r>
                        <a:rPr lang="nl-NL" sz="9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Daniel de Brouwerpark </a:t>
                      </a:r>
                      <a:r>
                        <a:rPr lang="nl-NL" sz="9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Tilburg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353683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9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Kleurrijk OKZ Tilburg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108491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9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Productie en</a:t>
                      </a:r>
                      <a:r>
                        <a:rPr lang="nl-NL" sz="9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logistiek </a:t>
                      </a:r>
                      <a:r>
                        <a:rPr lang="nl-NL" sz="900" baseline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Stichd</a:t>
                      </a:r>
                      <a:r>
                        <a:rPr lang="nl-NL" sz="9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Tilburg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419809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9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Serviceteam De Hanekam Tilburg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48029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9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Lokaal 013 </a:t>
                      </a:r>
                      <a:r>
                        <a:rPr lang="nl-NL" sz="90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Yonder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812313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9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Serviceteam Reeshof</a:t>
                      </a:r>
                      <a:r>
                        <a:rPr lang="nl-NL" sz="9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Tilburg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620756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9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Serviceteam Willem II Tilburg 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440566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Zorgboerderij </a:t>
                      </a:r>
                      <a:r>
                        <a:rPr lang="nl-NL" sz="90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Rugdijk</a:t>
                      </a:r>
                      <a:r>
                        <a:rPr lang="nl-NL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Tilburg 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954921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Trefpunt De Uitkijk Tilburg 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058754"/>
                  </a:ext>
                </a:extLst>
              </a:tr>
            </a:tbl>
          </a:graphicData>
        </a:graphic>
      </p:graphicFrame>
      <p:pic>
        <p:nvPicPr>
          <p:cNvPr id="23" name="Afbeelding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203" y="3129614"/>
            <a:ext cx="278116" cy="248418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524" y="3116192"/>
            <a:ext cx="293142" cy="261840"/>
          </a:xfrm>
          <a:prstGeom prst="rect">
            <a:avLst/>
          </a:prstGeom>
        </p:spPr>
      </p:pic>
      <p:pic>
        <p:nvPicPr>
          <p:cNvPr id="27" name="Afbeelding 2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55" b="74294" l="10000" r="90000">
                        <a14:foregroundMark x1="19300" y1="59352" x2="19300" y2="59352"/>
                        <a14:foregroundMark x1="56500" y1="20741" x2="56500" y2="2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451"/>
          <a:stretch/>
        </p:blipFill>
        <p:spPr>
          <a:xfrm>
            <a:off x="4779988" y="3041103"/>
            <a:ext cx="423100" cy="336929"/>
          </a:xfrm>
          <a:prstGeom prst="rect">
            <a:avLst/>
          </a:prstGeom>
        </p:spPr>
      </p:pic>
      <p:pic>
        <p:nvPicPr>
          <p:cNvPr id="28" name="Afbeelding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3092" y="3107873"/>
            <a:ext cx="293151" cy="270159"/>
          </a:xfrm>
          <a:prstGeom prst="rect">
            <a:avLst/>
          </a:prstGeom>
        </p:spPr>
      </p:pic>
      <p:pic>
        <p:nvPicPr>
          <p:cNvPr id="29" name="Afbeelding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500" y="3113547"/>
            <a:ext cx="264485" cy="264485"/>
          </a:xfrm>
          <a:prstGeom prst="rect">
            <a:avLst/>
          </a:prstGeom>
        </p:spPr>
      </p:pic>
      <p:pic>
        <p:nvPicPr>
          <p:cNvPr id="30" name="Afbeelding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50" y="3066181"/>
            <a:ext cx="311851" cy="311851"/>
          </a:xfrm>
          <a:prstGeom prst="rect">
            <a:avLst/>
          </a:prstGeom>
        </p:spPr>
      </p:pic>
      <p:pic>
        <p:nvPicPr>
          <p:cNvPr id="31" name="Afbeelding 3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10" t="38370" r="41209" b="38369"/>
          <a:stretch/>
        </p:blipFill>
        <p:spPr>
          <a:xfrm>
            <a:off x="7104380" y="3066714"/>
            <a:ext cx="345908" cy="311318"/>
          </a:xfrm>
          <a:prstGeom prst="rect">
            <a:avLst/>
          </a:prstGeom>
        </p:spPr>
      </p:pic>
      <p:pic>
        <p:nvPicPr>
          <p:cNvPr id="32" name="Afbeelding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127" y="3100177"/>
            <a:ext cx="277855" cy="277855"/>
          </a:xfrm>
          <a:prstGeom prst="rect">
            <a:avLst/>
          </a:prstGeom>
        </p:spPr>
      </p:pic>
      <p:pic>
        <p:nvPicPr>
          <p:cNvPr id="33" name="Afbeelding 3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0" t="22373" r="14474" b="16675"/>
          <a:stretch/>
        </p:blipFill>
        <p:spPr>
          <a:xfrm>
            <a:off x="8019982" y="3083462"/>
            <a:ext cx="388676" cy="294570"/>
          </a:xfrm>
          <a:prstGeom prst="rect">
            <a:avLst/>
          </a:prstGeom>
        </p:spPr>
      </p:pic>
      <p:pic>
        <p:nvPicPr>
          <p:cNvPr id="43" name="Afbeelding 4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006" y="3088839"/>
            <a:ext cx="289193" cy="289193"/>
          </a:xfrm>
          <a:prstGeom prst="rect">
            <a:avLst/>
          </a:prstGeom>
        </p:spPr>
      </p:pic>
      <p:pic>
        <p:nvPicPr>
          <p:cNvPr id="47" name="Picture 2" descr="Distribution, logistics, manufacturing, shipping, supply chain management  icon - Download on Iconfinde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053" y="3053487"/>
            <a:ext cx="324545" cy="32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Afbeelding 4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518" y="3081776"/>
            <a:ext cx="296256" cy="296256"/>
          </a:xfrm>
          <a:prstGeom prst="rect">
            <a:avLst/>
          </a:prstGeom>
        </p:spPr>
      </p:pic>
      <p:pic>
        <p:nvPicPr>
          <p:cNvPr id="49" name="Afbeelding 48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105" y="3058280"/>
            <a:ext cx="319752" cy="319752"/>
          </a:xfrm>
          <a:prstGeom prst="rect">
            <a:avLst/>
          </a:prstGeom>
        </p:spPr>
      </p:pic>
      <p:graphicFrame>
        <p:nvGraphicFramePr>
          <p:cNvPr id="18" name="Tabel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908702"/>
              </p:ext>
            </p:extLst>
          </p:nvPr>
        </p:nvGraphicFramePr>
        <p:xfrm>
          <a:off x="298345" y="10577264"/>
          <a:ext cx="9065978" cy="1145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54">
                  <a:extLst>
                    <a:ext uri="{9D8B030D-6E8A-4147-A177-3AD203B41FA5}">
                      <a16:colId xmlns:a16="http://schemas.microsoft.com/office/drawing/2014/main" val="2327509072"/>
                    </a:ext>
                  </a:extLst>
                </a:gridCol>
                <a:gridCol w="1873541">
                  <a:extLst>
                    <a:ext uri="{9D8B030D-6E8A-4147-A177-3AD203B41FA5}">
                      <a16:colId xmlns:a16="http://schemas.microsoft.com/office/drawing/2014/main" val="4129708558"/>
                    </a:ext>
                  </a:extLst>
                </a:gridCol>
                <a:gridCol w="468106">
                  <a:extLst>
                    <a:ext uri="{9D8B030D-6E8A-4147-A177-3AD203B41FA5}">
                      <a16:colId xmlns:a16="http://schemas.microsoft.com/office/drawing/2014/main" val="1757799833"/>
                    </a:ext>
                  </a:extLst>
                </a:gridCol>
                <a:gridCol w="1798388">
                  <a:extLst>
                    <a:ext uri="{9D8B030D-6E8A-4147-A177-3AD203B41FA5}">
                      <a16:colId xmlns:a16="http://schemas.microsoft.com/office/drawing/2014/main" val="425697662"/>
                    </a:ext>
                  </a:extLst>
                </a:gridCol>
                <a:gridCol w="453195">
                  <a:extLst>
                    <a:ext uri="{9D8B030D-6E8A-4147-A177-3AD203B41FA5}">
                      <a16:colId xmlns:a16="http://schemas.microsoft.com/office/drawing/2014/main" val="3169120133"/>
                    </a:ext>
                  </a:extLst>
                </a:gridCol>
                <a:gridCol w="1813300">
                  <a:extLst>
                    <a:ext uri="{9D8B030D-6E8A-4147-A177-3AD203B41FA5}">
                      <a16:colId xmlns:a16="http://schemas.microsoft.com/office/drawing/2014/main" val="2865469051"/>
                    </a:ext>
                  </a:extLst>
                </a:gridCol>
                <a:gridCol w="438283">
                  <a:extLst>
                    <a:ext uri="{9D8B030D-6E8A-4147-A177-3AD203B41FA5}">
                      <a16:colId xmlns:a16="http://schemas.microsoft.com/office/drawing/2014/main" val="3945555278"/>
                    </a:ext>
                  </a:extLst>
                </a:gridCol>
                <a:gridCol w="1828211">
                  <a:extLst>
                    <a:ext uri="{9D8B030D-6E8A-4147-A177-3AD203B41FA5}">
                      <a16:colId xmlns:a16="http://schemas.microsoft.com/office/drawing/2014/main" val="1344946966"/>
                    </a:ext>
                  </a:extLst>
                </a:gridCol>
              </a:tblGrid>
              <a:tr h="286352">
                <a:tc>
                  <a:txBody>
                    <a:bodyPr/>
                    <a:lstStyle/>
                    <a:p>
                      <a:endParaRPr lang="nl-NL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Belevingsgericht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Horeca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Groen &amp; dier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Oriëntatie &amp; preventie (behoud)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268853"/>
                  </a:ext>
                </a:extLst>
              </a:tr>
              <a:tr h="286352">
                <a:tc>
                  <a:txBody>
                    <a:bodyPr/>
                    <a:lstStyle/>
                    <a:p>
                      <a:endParaRPr lang="nl-NL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Activerend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Creatieve</a:t>
                      </a:r>
                      <a:r>
                        <a:rPr lang="nl-NL" sz="900" b="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activiteiten</a:t>
                      </a:r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Administratie &amp; ICT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Productie &amp; logistiek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29054"/>
                  </a:ext>
                </a:extLst>
              </a:tr>
              <a:tr h="286352">
                <a:tc>
                  <a:txBody>
                    <a:bodyPr/>
                    <a:lstStyle/>
                    <a:p>
                      <a:endParaRPr lang="nl-NL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Arbeidsmatig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Belevingsgerichte act.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Zorg &amp; Dienstverlening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Vakmanschap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589020"/>
                  </a:ext>
                </a:extLst>
              </a:tr>
              <a:tr h="286352">
                <a:tc>
                  <a:txBody>
                    <a:bodyPr/>
                    <a:lstStyle/>
                    <a:p>
                      <a:endParaRPr lang="nl-NL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Toeleiding naar werk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183234"/>
                  </a:ext>
                </a:extLst>
              </a:tr>
            </a:tbl>
          </a:graphicData>
        </a:graphic>
      </p:graphicFrame>
      <p:pic>
        <p:nvPicPr>
          <p:cNvPr id="19" name="Afbeelding 18"/>
          <p:cNvPicPr>
            <a:picLocks noChangeAspect="1"/>
          </p:cNvPicPr>
          <p:nvPr/>
        </p:nvPicPr>
        <p:blipFill>
          <a:blip r:embed="rId1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04" y="10591733"/>
            <a:ext cx="226873" cy="226873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88" y="10901347"/>
            <a:ext cx="238566" cy="213091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15" y="11179066"/>
            <a:ext cx="251455" cy="224604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55" b="74294" l="10000" r="90000">
                        <a14:foregroundMark x1="19300" y1="59352" x2="19300" y2="59352"/>
                        <a14:foregroundMark x1="56500" y1="20741" x2="56500" y2="2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451"/>
          <a:stretch/>
        </p:blipFill>
        <p:spPr>
          <a:xfrm>
            <a:off x="264096" y="11407776"/>
            <a:ext cx="362932" cy="289015"/>
          </a:xfrm>
          <a:prstGeom prst="rect">
            <a:avLst/>
          </a:prstGeom>
        </p:spPr>
      </p:pic>
      <p:pic>
        <p:nvPicPr>
          <p:cNvPr id="26" name="Afbeelding 25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46164" y="10608763"/>
            <a:ext cx="237568" cy="218935"/>
          </a:xfrm>
          <a:prstGeom prst="rect">
            <a:avLst/>
          </a:prstGeom>
        </p:spPr>
      </p:pic>
      <p:pic>
        <p:nvPicPr>
          <p:cNvPr id="34" name="Afbeelding 33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360" y="10872169"/>
            <a:ext cx="214337" cy="214337"/>
          </a:xfrm>
          <a:prstGeom prst="rect">
            <a:avLst/>
          </a:prstGeom>
        </p:spPr>
      </p:pic>
      <p:pic>
        <p:nvPicPr>
          <p:cNvPr id="35" name="Afbeelding 34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10" y="11165007"/>
            <a:ext cx="252722" cy="252722"/>
          </a:xfrm>
          <a:prstGeom prst="rect">
            <a:avLst/>
          </a:prstGeom>
        </p:spPr>
      </p:pic>
      <p:pic>
        <p:nvPicPr>
          <p:cNvPr id="36" name="Afbeelding 35"/>
          <p:cNvPicPr>
            <a:picLocks noChangeAspect="1"/>
          </p:cNvPicPr>
          <p:nvPr/>
        </p:nvPicPr>
        <p:blipFill rotWithShape="1">
          <a:blip r:embed="rId2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10" t="38370" r="41209" b="38369"/>
          <a:stretch/>
        </p:blipFill>
        <p:spPr>
          <a:xfrm>
            <a:off x="4891497" y="10592883"/>
            <a:ext cx="280072" cy="252065"/>
          </a:xfrm>
          <a:prstGeom prst="rect">
            <a:avLst/>
          </a:prstGeom>
        </p:spPr>
      </p:pic>
      <p:pic>
        <p:nvPicPr>
          <p:cNvPr id="37" name="Afbeelding 36"/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523" y="10894553"/>
            <a:ext cx="224971" cy="224971"/>
          </a:xfrm>
          <a:prstGeom prst="rect">
            <a:avLst/>
          </a:prstGeom>
        </p:spPr>
      </p:pic>
      <p:pic>
        <p:nvPicPr>
          <p:cNvPr id="38" name="Afbeelding 37"/>
          <p:cNvPicPr>
            <a:picLocks noChangeAspect="1"/>
          </p:cNvPicPr>
          <p:nvPr/>
        </p:nvPicPr>
        <p:blipFill rotWithShape="1">
          <a:blip r:embed="rId2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0" t="22373" r="14474" b="16675"/>
          <a:stretch/>
        </p:blipFill>
        <p:spPr>
          <a:xfrm>
            <a:off x="4870112" y="11184650"/>
            <a:ext cx="314700" cy="238505"/>
          </a:xfrm>
          <a:prstGeom prst="rect">
            <a:avLst/>
          </a:prstGeom>
        </p:spPr>
      </p:pic>
      <p:pic>
        <p:nvPicPr>
          <p:cNvPr id="39" name="Afbeelding 38"/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381" y="10581584"/>
            <a:ext cx="260005" cy="260005"/>
          </a:xfrm>
          <a:prstGeom prst="rect">
            <a:avLst/>
          </a:prstGeom>
        </p:spPr>
      </p:pic>
      <p:pic>
        <p:nvPicPr>
          <p:cNvPr id="40" name="Afbeelding 39"/>
          <p:cNvPicPr>
            <a:picLocks noChangeAspect="1"/>
          </p:cNvPicPr>
          <p:nvPr/>
        </p:nvPicPr>
        <p:blipFill>
          <a:blip r:embed="rId2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574" y="11153328"/>
            <a:ext cx="279918" cy="279918"/>
          </a:xfrm>
          <a:prstGeom prst="rect">
            <a:avLst/>
          </a:prstGeom>
        </p:spPr>
      </p:pic>
      <p:pic>
        <p:nvPicPr>
          <p:cNvPr id="41" name="Picture 2" descr="Distribution, logistics, manufacturing, shipping, supply chain management  icon - Download on Iconfinder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254" y="10872169"/>
            <a:ext cx="248621" cy="24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Afbeelding 9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88" r="1175" b="4051"/>
          <a:stretch/>
        </p:blipFill>
        <p:spPr bwMode="auto">
          <a:xfrm>
            <a:off x="0" y="12043546"/>
            <a:ext cx="9364323" cy="49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64096" y="10257532"/>
            <a:ext cx="31683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>
                <a:latin typeface="+mj-lt"/>
              </a:rPr>
              <a:t>Legenda </a:t>
            </a:r>
          </a:p>
        </p:txBody>
      </p:sp>
    </p:spTree>
    <p:extLst>
      <p:ext uri="{BB962C8B-B14F-4D97-AF65-F5344CB8AC3E}">
        <p14:creationId xmlns:p14="http://schemas.microsoft.com/office/powerpoint/2010/main" val="96682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Afbeelding 24">
            <a:extLst>
              <a:ext uri="{FF2B5EF4-FFF2-40B4-BE49-F238E27FC236}">
                <a16:creationId xmlns:a16="http://schemas.microsoft.com/office/drawing/2014/main" id="{BE2C52BC-7A2A-8B44-9BDA-8D832F258B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8" t="17096" r="60192" b="58097"/>
          <a:stretch/>
        </p:blipFill>
        <p:spPr>
          <a:xfrm>
            <a:off x="-1" y="0"/>
            <a:ext cx="6138199" cy="3142370"/>
          </a:xfrm>
          <a:prstGeom prst="rect">
            <a:avLst/>
          </a:prstGeom>
        </p:spPr>
      </p:pic>
      <p:sp>
        <p:nvSpPr>
          <p:cNvPr id="11" name="Ondertitel 2">
            <a:extLst>
              <a:ext uri="{FF2B5EF4-FFF2-40B4-BE49-F238E27FC236}">
                <a16:creationId xmlns:a16="http://schemas.microsoft.com/office/drawing/2014/main" id="{8DDBCAF4-A7AA-EA4F-BCB6-BA4E6BF39F27}"/>
              </a:ext>
            </a:extLst>
          </p:cNvPr>
          <p:cNvSpPr txBox="1">
            <a:spLocks/>
          </p:cNvSpPr>
          <p:nvPr/>
        </p:nvSpPr>
        <p:spPr>
          <a:xfrm>
            <a:off x="339705" y="713028"/>
            <a:ext cx="8926494" cy="575204"/>
          </a:xfrm>
          <a:prstGeom prst="rect">
            <a:avLst/>
          </a:prstGeom>
        </p:spPr>
        <p:txBody>
          <a:bodyPr vert="horz" lIns="96012" tIns="48006" rIns="96012" bIns="48006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600" b="1" dirty="0">
                <a:solidFill>
                  <a:schemeClr val="accent1"/>
                </a:solidFill>
                <a:latin typeface="LeMonde Livre" panose="00000500000000000000" pitchFamily="50" charset="0"/>
                <a:ea typeface="Palatino" pitchFamily="2" charset="77"/>
                <a:cs typeface="Calibri Light" panose="020F0302020204030204" pitchFamily="34" charset="0"/>
              </a:rPr>
              <a:t>Portfolio Werk &amp; Dagbesteding Amarant </a:t>
            </a:r>
            <a:r>
              <a:rPr lang="nl-NL" dirty="0">
                <a:solidFill>
                  <a:schemeClr val="accent1"/>
                </a:solidFill>
                <a:latin typeface="LeMonde Livre" panose="00000500000000000000" pitchFamily="50" charset="0"/>
                <a:ea typeface="Palatino" pitchFamily="2" charset="77"/>
                <a:cs typeface="Calibri Light" panose="020F0302020204030204" pitchFamily="34" charset="0"/>
              </a:rPr>
              <a:t>Regio midden Brabant: Vervolg </a:t>
            </a: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155790"/>
              </p:ext>
            </p:extLst>
          </p:nvPr>
        </p:nvGraphicFramePr>
        <p:xfrm>
          <a:off x="303711" y="2800400"/>
          <a:ext cx="9060613" cy="4993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5550">
                  <a:extLst>
                    <a:ext uri="{9D8B030D-6E8A-4147-A177-3AD203B41FA5}">
                      <a16:colId xmlns:a16="http://schemas.microsoft.com/office/drawing/2014/main" val="491883686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3662994071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3840048496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3895465615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3699823556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673089251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161380937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1513252819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612310089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968601251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1857917241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845150324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163692672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3334232238"/>
                    </a:ext>
                  </a:extLst>
                </a:gridCol>
              </a:tblGrid>
              <a:tr h="226734">
                <a:tc>
                  <a:txBody>
                    <a:bodyPr/>
                    <a:lstStyle/>
                    <a:p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Locatie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Zorgvorm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Type werk en dagbesteding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645429"/>
                  </a:ext>
                </a:extLst>
              </a:tr>
              <a:tr h="421420">
                <a:tc>
                  <a:txBody>
                    <a:bodyPr/>
                    <a:lstStyle/>
                    <a:p>
                      <a:endParaRPr lang="nl-NL" sz="14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929012"/>
                  </a:ext>
                </a:extLst>
              </a:tr>
              <a:tr h="226734">
                <a:tc gridSpan="14">
                  <a:txBody>
                    <a:bodyPr/>
                    <a:lstStyle/>
                    <a:p>
                      <a:r>
                        <a:rPr lang="nl-NL" sz="11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Gilze-Rijen</a:t>
                      </a:r>
                      <a:endParaRPr lang="nl-NL" sz="11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408378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Bedrijfskantine</a:t>
                      </a:r>
                      <a:r>
                        <a:rPr lang="nl-NL" sz="90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Have a break Gemeentehuis Gilze-Rijen</a:t>
                      </a:r>
                      <a:endParaRPr lang="nl-NL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218517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Productie en logistiek Gilze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443299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Serviceteam Vliegbasis Gilze-Rijen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120565"/>
                  </a:ext>
                </a:extLst>
              </a:tr>
              <a:tr h="226734">
                <a:tc gridSpan="14">
                  <a:txBody>
                    <a:bodyPr/>
                    <a:lstStyle/>
                    <a:p>
                      <a:r>
                        <a:rPr lang="nl-NL" sz="11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Hilvarenbeek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351885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Serviceteam Hilvarenbeek 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405030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Serviceteam Uilenburg Hilvarenbeek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529241"/>
                  </a:ext>
                </a:extLst>
              </a:tr>
              <a:tr h="226734">
                <a:tc gridSpan="14">
                  <a:txBody>
                    <a:bodyPr/>
                    <a:lstStyle/>
                    <a:p>
                      <a:r>
                        <a:rPr lang="nl-NL" sz="11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Oisterwijk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2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2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2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2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769001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Serviceteam Oisterwijk Moergestel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991983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Trefpunt</a:t>
                      </a:r>
                      <a:r>
                        <a:rPr lang="nl-NL" sz="90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Pannenschuur Oisterwijk</a:t>
                      </a:r>
                      <a:endParaRPr lang="nl-NL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293100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11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Moergestel 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1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1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1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1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871544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Serviceteam Oisterwijk Moergestel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978085"/>
                  </a:ext>
                </a:extLst>
              </a:tr>
              <a:tr h="226734">
                <a:tc gridSpan="14">
                  <a:txBody>
                    <a:bodyPr/>
                    <a:lstStyle/>
                    <a:p>
                      <a:r>
                        <a:rPr lang="nl-NL" sz="11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Goirle 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2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2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2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2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800120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Kinderboerderij Molenpark Goirle 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982218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 Smaakmakers Goirle 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448386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Trefpunt De </a:t>
                      </a:r>
                      <a:r>
                        <a:rPr lang="nl-NL" sz="90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Wildacker</a:t>
                      </a:r>
                      <a:r>
                        <a:rPr lang="nl-NL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Goirle 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3526"/>
                  </a:ext>
                </a:extLst>
              </a:tr>
              <a:tr h="226734">
                <a:tc gridSpan="14">
                  <a:txBody>
                    <a:bodyPr/>
                    <a:lstStyle/>
                    <a:p>
                      <a:r>
                        <a:rPr lang="nl-NL" sz="11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Dongen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2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2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2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2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423060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r>
                        <a:rPr lang="nl-NL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Activiteitencentrum Europaplein Dongen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827311"/>
                  </a:ext>
                </a:extLst>
              </a:tr>
            </a:tbl>
          </a:graphicData>
        </a:graphic>
      </p:graphicFrame>
      <p:pic>
        <p:nvPicPr>
          <p:cNvPr id="23" name="Afbeelding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203" y="3183826"/>
            <a:ext cx="278116" cy="248418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524" y="3170404"/>
            <a:ext cx="293142" cy="261840"/>
          </a:xfrm>
          <a:prstGeom prst="rect">
            <a:avLst/>
          </a:prstGeom>
        </p:spPr>
      </p:pic>
      <p:pic>
        <p:nvPicPr>
          <p:cNvPr id="27" name="Afbeelding 2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55" b="74294" l="10000" r="90000">
                        <a14:foregroundMark x1="19300" y1="59352" x2="19300" y2="59352"/>
                        <a14:foregroundMark x1="56500" y1="20741" x2="56500" y2="2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451"/>
          <a:stretch/>
        </p:blipFill>
        <p:spPr>
          <a:xfrm>
            <a:off x="4779988" y="3095315"/>
            <a:ext cx="423100" cy="336929"/>
          </a:xfrm>
          <a:prstGeom prst="rect">
            <a:avLst/>
          </a:prstGeom>
        </p:spPr>
      </p:pic>
      <p:pic>
        <p:nvPicPr>
          <p:cNvPr id="28" name="Afbeelding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3092" y="3162085"/>
            <a:ext cx="293151" cy="270159"/>
          </a:xfrm>
          <a:prstGeom prst="rect">
            <a:avLst/>
          </a:prstGeom>
        </p:spPr>
      </p:pic>
      <p:pic>
        <p:nvPicPr>
          <p:cNvPr id="29" name="Afbeelding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500" y="3167759"/>
            <a:ext cx="264485" cy="264485"/>
          </a:xfrm>
          <a:prstGeom prst="rect">
            <a:avLst/>
          </a:prstGeom>
        </p:spPr>
      </p:pic>
      <p:pic>
        <p:nvPicPr>
          <p:cNvPr id="30" name="Afbeelding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50" y="3120393"/>
            <a:ext cx="311851" cy="311851"/>
          </a:xfrm>
          <a:prstGeom prst="rect">
            <a:avLst/>
          </a:prstGeom>
        </p:spPr>
      </p:pic>
      <p:pic>
        <p:nvPicPr>
          <p:cNvPr id="31" name="Afbeelding 3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10" t="38370" r="41209" b="38369"/>
          <a:stretch/>
        </p:blipFill>
        <p:spPr>
          <a:xfrm>
            <a:off x="7104380" y="3120926"/>
            <a:ext cx="345908" cy="311318"/>
          </a:xfrm>
          <a:prstGeom prst="rect">
            <a:avLst/>
          </a:prstGeom>
        </p:spPr>
      </p:pic>
      <p:pic>
        <p:nvPicPr>
          <p:cNvPr id="32" name="Afbeelding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127" y="3154389"/>
            <a:ext cx="277855" cy="277855"/>
          </a:xfrm>
          <a:prstGeom prst="rect">
            <a:avLst/>
          </a:prstGeom>
        </p:spPr>
      </p:pic>
      <p:pic>
        <p:nvPicPr>
          <p:cNvPr id="33" name="Afbeelding 3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0" t="22373" r="14474" b="16675"/>
          <a:stretch/>
        </p:blipFill>
        <p:spPr>
          <a:xfrm>
            <a:off x="8019982" y="3137674"/>
            <a:ext cx="388676" cy="294570"/>
          </a:xfrm>
          <a:prstGeom prst="rect">
            <a:avLst/>
          </a:prstGeom>
        </p:spPr>
      </p:pic>
      <p:pic>
        <p:nvPicPr>
          <p:cNvPr id="43" name="Afbeelding 4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006" y="3143051"/>
            <a:ext cx="289193" cy="289193"/>
          </a:xfrm>
          <a:prstGeom prst="rect">
            <a:avLst/>
          </a:prstGeom>
        </p:spPr>
      </p:pic>
      <p:pic>
        <p:nvPicPr>
          <p:cNvPr id="47" name="Picture 2" descr="Distribution, logistics, manufacturing, shipping, supply chain management  icon - Download on Iconfinde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053" y="3107699"/>
            <a:ext cx="324545" cy="32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Afbeelding 4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518" y="3135988"/>
            <a:ext cx="296256" cy="296256"/>
          </a:xfrm>
          <a:prstGeom prst="rect">
            <a:avLst/>
          </a:prstGeom>
        </p:spPr>
      </p:pic>
      <p:pic>
        <p:nvPicPr>
          <p:cNvPr id="49" name="Afbeelding 48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105" y="3112492"/>
            <a:ext cx="319752" cy="319752"/>
          </a:xfrm>
          <a:prstGeom prst="rect">
            <a:avLst/>
          </a:prstGeom>
        </p:spPr>
      </p:pic>
      <p:sp>
        <p:nvSpPr>
          <p:cNvPr id="44" name="Rechthoek 43"/>
          <p:cNvSpPr/>
          <p:nvPr/>
        </p:nvSpPr>
        <p:spPr>
          <a:xfrm>
            <a:off x="6503901" y="1504256"/>
            <a:ext cx="2762298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79" name="Tabel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130134"/>
              </p:ext>
            </p:extLst>
          </p:nvPr>
        </p:nvGraphicFramePr>
        <p:xfrm>
          <a:off x="298345" y="10577264"/>
          <a:ext cx="9065978" cy="1145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54">
                  <a:extLst>
                    <a:ext uri="{9D8B030D-6E8A-4147-A177-3AD203B41FA5}">
                      <a16:colId xmlns:a16="http://schemas.microsoft.com/office/drawing/2014/main" val="2327509072"/>
                    </a:ext>
                  </a:extLst>
                </a:gridCol>
                <a:gridCol w="1873541">
                  <a:extLst>
                    <a:ext uri="{9D8B030D-6E8A-4147-A177-3AD203B41FA5}">
                      <a16:colId xmlns:a16="http://schemas.microsoft.com/office/drawing/2014/main" val="4129708558"/>
                    </a:ext>
                  </a:extLst>
                </a:gridCol>
                <a:gridCol w="468106">
                  <a:extLst>
                    <a:ext uri="{9D8B030D-6E8A-4147-A177-3AD203B41FA5}">
                      <a16:colId xmlns:a16="http://schemas.microsoft.com/office/drawing/2014/main" val="1757799833"/>
                    </a:ext>
                  </a:extLst>
                </a:gridCol>
                <a:gridCol w="1798388">
                  <a:extLst>
                    <a:ext uri="{9D8B030D-6E8A-4147-A177-3AD203B41FA5}">
                      <a16:colId xmlns:a16="http://schemas.microsoft.com/office/drawing/2014/main" val="425697662"/>
                    </a:ext>
                  </a:extLst>
                </a:gridCol>
                <a:gridCol w="453195">
                  <a:extLst>
                    <a:ext uri="{9D8B030D-6E8A-4147-A177-3AD203B41FA5}">
                      <a16:colId xmlns:a16="http://schemas.microsoft.com/office/drawing/2014/main" val="3169120133"/>
                    </a:ext>
                  </a:extLst>
                </a:gridCol>
                <a:gridCol w="1813300">
                  <a:extLst>
                    <a:ext uri="{9D8B030D-6E8A-4147-A177-3AD203B41FA5}">
                      <a16:colId xmlns:a16="http://schemas.microsoft.com/office/drawing/2014/main" val="2865469051"/>
                    </a:ext>
                  </a:extLst>
                </a:gridCol>
                <a:gridCol w="438283">
                  <a:extLst>
                    <a:ext uri="{9D8B030D-6E8A-4147-A177-3AD203B41FA5}">
                      <a16:colId xmlns:a16="http://schemas.microsoft.com/office/drawing/2014/main" val="3945555278"/>
                    </a:ext>
                  </a:extLst>
                </a:gridCol>
                <a:gridCol w="1828211">
                  <a:extLst>
                    <a:ext uri="{9D8B030D-6E8A-4147-A177-3AD203B41FA5}">
                      <a16:colId xmlns:a16="http://schemas.microsoft.com/office/drawing/2014/main" val="1344946966"/>
                    </a:ext>
                  </a:extLst>
                </a:gridCol>
              </a:tblGrid>
              <a:tr h="286352">
                <a:tc>
                  <a:txBody>
                    <a:bodyPr/>
                    <a:lstStyle/>
                    <a:p>
                      <a:endParaRPr lang="nl-NL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Belevingsgericht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Horeca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Groen &amp; dier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Oriëntatie &amp; preventie (behoud)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0268853"/>
                  </a:ext>
                </a:extLst>
              </a:tr>
              <a:tr h="286352">
                <a:tc>
                  <a:txBody>
                    <a:bodyPr/>
                    <a:lstStyle/>
                    <a:p>
                      <a:endParaRPr lang="nl-NL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Activerend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Creatieve</a:t>
                      </a:r>
                      <a:r>
                        <a:rPr lang="nl-NL" sz="900" b="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activiteiten</a:t>
                      </a:r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Administratie &amp; ICT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Productie &amp; logistiek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9529054"/>
                  </a:ext>
                </a:extLst>
              </a:tr>
              <a:tr h="286352">
                <a:tc>
                  <a:txBody>
                    <a:bodyPr/>
                    <a:lstStyle/>
                    <a:p>
                      <a:endParaRPr lang="nl-NL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Arbeidsmatig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Belevingsgerichte act.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Zorg &amp; Dienstverlening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Vakmanschap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589020"/>
                  </a:ext>
                </a:extLst>
              </a:tr>
              <a:tr h="286352">
                <a:tc>
                  <a:txBody>
                    <a:bodyPr/>
                    <a:lstStyle/>
                    <a:p>
                      <a:endParaRPr lang="nl-NL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Toeleiding naar werk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2183234"/>
                  </a:ext>
                </a:extLst>
              </a:tr>
            </a:tbl>
          </a:graphicData>
        </a:graphic>
      </p:graphicFrame>
      <p:pic>
        <p:nvPicPr>
          <p:cNvPr id="80" name="Afbeelding 79"/>
          <p:cNvPicPr>
            <a:picLocks noChangeAspect="1"/>
          </p:cNvPicPr>
          <p:nvPr/>
        </p:nvPicPr>
        <p:blipFill>
          <a:blip r:embed="rId1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04" y="10591733"/>
            <a:ext cx="226873" cy="226873"/>
          </a:xfrm>
          <a:prstGeom prst="rect">
            <a:avLst/>
          </a:prstGeom>
        </p:spPr>
      </p:pic>
      <p:pic>
        <p:nvPicPr>
          <p:cNvPr id="81" name="Afbeelding 80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88" y="10901347"/>
            <a:ext cx="238566" cy="213091"/>
          </a:xfrm>
          <a:prstGeom prst="rect">
            <a:avLst/>
          </a:prstGeom>
        </p:spPr>
      </p:pic>
      <p:pic>
        <p:nvPicPr>
          <p:cNvPr id="82" name="Afbeelding 81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15" y="11179066"/>
            <a:ext cx="251455" cy="224604"/>
          </a:xfrm>
          <a:prstGeom prst="rect">
            <a:avLst/>
          </a:prstGeom>
        </p:spPr>
      </p:pic>
      <p:pic>
        <p:nvPicPr>
          <p:cNvPr id="83" name="Afbeelding 82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55" b="74294" l="10000" r="90000">
                        <a14:foregroundMark x1="19300" y1="59352" x2="19300" y2="59352"/>
                        <a14:foregroundMark x1="56500" y1="20741" x2="56500" y2="2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451"/>
          <a:stretch/>
        </p:blipFill>
        <p:spPr>
          <a:xfrm>
            <a:off x="264096" y="11407776"/>
            <a:ext cx="362932" cy="289015"/>
          </a:xfrm>
          <a:prstGeom prst="rect">
            <a:avLst/>
          </a:prstGeom>
        </p:spPr>
      </p:pic>
      <p:pic>
        <p:nvPicPr>
          <p:cNvPr id="84" name="Afbeelding 83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46164" y="10608763"/>
            <a:ext cx="237568" cy="218935"/>
          </a:xfrm>
          <a:prstGeom prst="rect">
            <a:avLst/>
          </a:prstGeom>
        </p:spPr>
      </p:pic>
      <p:pic>
        <p:nvPicPr>
          <p:cNvPr id="85" name="Afbeelding 84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360" y="10872169"/>
            <a:ext cx="214337" cy="214337"/>
          </a:xfrm>
          <a:prstGeom prst="rect">
            <a:avLst/>
          </a:prstGeom>
        </p:spPr>
      </p:pic>
      <p:pic>
        <p:nvPicPr>
          <p:cNvPr id="86" name="Afbeelding 85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10" y="11165007"/>
            <a:ext cx="252722" cy="252722"/>
          </a:xfrm>
          <a:prstGeom prst="rect">
            <a:avLst/>
          </a:prstGeom>
        </p:spPr>
      </p:pic>
      <p:pic>
        <p:nvPicPr>
          <p:cNvPr id="87" name="Afbeelding 86"/>
          <p:cNvPicPr>
            <a:picLocks noChangeAspect="1"/>
          </p:cNvPicPr>
          <p:nvPr/>
        </p:nvPicPr>
        <p:blipFill rotWithShape="1">
          <a:blip r:embed="rId2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10" t="38370" r="41209" b="38369"/>
          <a:stretch/>
        </p:blipFill>
        <p:spPr>
          <a:xfrm>
            <a:off x="4891497" y="10592883"/>
            <a:ext cx="280072" cy="252065"/>
          </a:xfrm>
          <a:prstGeom prst="rect">
            <a:avLst/>
          </a:prstGeom>
        </p:spPr>
      </p:pic>
      <p:pic>
        <p:nvPicPr>
          <p:cNvPr id="88" name="Afbeelding 87"/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523" y="10894553"/>
            <a:ext cx="224971" cy="224971"/>
          </a:xfrm>
          <a:prstGeom prst="rect">
            <a:avLst/>
          </a:prstGeom>
        </p:spPr>
      </p:pic>
      <p:pic>
        <p:nvPicPr>
          <p:cNvPr id="89" name="Afbeelding 88"/>
          <p:cNvPicPr>
            <a:picLocks noChangeAspect="1"/>
          </p:cNvPicPr>
          <p:nvPr/>
        </p:nvPicPr>
        <p:blipFill rotWithShape="1">
          <a:blip r:embed="rId2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0" t="22373" r="14474" b="16675"/>
          <a:stretch/>
        </p:blipFill>
        <p:spPr>
          <a:xfrm>
            <a:off x="4870112" y="11184650"/>
            <a:ext cx="314700" cy="238505"/>
          </a:xfrm>
          <a:prstGeom prst="rect">
            <a:avLst/>
          </a:prstGeom>
        </p:spPr>
      </p:pic>
      <p:pic>
        <p:nvPicPr>
          <p:cNvPr id="90" name="Afbeelding 89"/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381" y="10581584"/>
            <a:ext cx="260005" cy="260005"/>
          </a:xfrm>
          <a:prstGeom prst="rect">
            <a:avLst/>
          </a:prstGeom>
        </p:spPr>
      </p:pic>
      <p:pic>
        <p:nvPicPr>
          <p:cNvPr id="91" name="Afbeelding 90"/>
          <p:cNvPicPr>
            <a:picLocks noChangeAspect="1"/>
          </p:cNvPicPr>
          <p:nvPr/>
        </p:nvPicPr>
        <p:blipFill>
          <a:blip r:embed="rId2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574" y="11153328"/>
            <a:ext cx="279918" cy="279918"/>
          </a:xfrm>
          <a:prstGeom prst="rect">
            <a:avLst/>
          </a:prstGeom>
        </p:spPr>
      </p:pic>
      <p:pic>
        <p:nvPicPr>
          <p:cNvPr id="92" name="Picture 2" descr="Distribution, logistics, manufacturing, shipping, supply chain management  icon - Download on Iconfinder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254" y="10872169"/>
            <a:ext cx="248621" cy="24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Afbeelding 9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88" r="1175" b="4051"/>
          <a:stretch/>
        </p:blipFill>
        <p:spPr bwMode="auto">
          <a:xfrm>
            <a:off x="0" y="12043546"/>
            <a:ext cx="9364323" cy="49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Tekstvak 93"/>
          <p:cNvSpPr txBox="1"/>
          <p:nvPr/>
        </p:nvSpPr>
        <p:spPr>
          <a:xfrm>
            <a:off x="264096" y="10257532"/>
            <a:ext cx="31683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>
                <a:latin typeface="+mj-lt"/>
              </a:rPr>
              <a:t>Legenda </a:t>
            </a:r>
          </a:p>
        </p:txBody>
      </p:sp>
    </p:spTree>
    <p:extLst>
      <p:ext uri="{BB962C8B-B14F-4D97-AF65-F5344CB8AC3E}">
        <p14:creationId xmlns:p14="http://schemas.microsoft.com/office/powerpoint/2010/main" val="3925942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Afbeelding 24">
            <a:extLst>
              <a:ext uri="{FF2B5EF4-FFF2-40B4-BE49-F238E27FC236}">
                <a16:creationId xmlns:a16="http://schemas.microsoft.com/office/drawing/2014/main" id="{BE2C52BC-7A2A-8B44-9BDA-8D832F258B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8" t="17096" r="60192" b="58097"/>
          <a:stretch/>
        </p:blipFill>
        <p:spPr>
          <a:xfrm>
            <a:off x="-1" y="0"/>
            <a:ext cx="6138199" cy="3142370"/>
          </a:xfrm>
          <a:prstGeom prst="rect">
            <a:avLst/>
          </a:prstGeom>
        </p:spPr>
      </p:pic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300418"/>
              </p:ext>
            </p:extLst>
          </p:nvPr>
        </p:nvGraphicFramePr>
        <p:xfrm>
          <a:off x="303711" y="2800400"/>
          <a:ext cx="9060613" cy="7294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5550">
                  <a:extLst>
                    <a:ext uri="{9D8B030D-6E8A-4147-A177-3AD203B41FA5}">
                      <a16:colId xmlns:a16="http://schemas.microsoft.com/office/drawing/2014/main" val="491883686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3662994071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3840048496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3895465615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3699823556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673089251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161380937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1513252819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612310089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968601251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1857917241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845150324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163692672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3334232238"/>
                    </a:ext>
                  </a:extLst>
                </a:gridCol>
              </a:tblGrid>
              <a:tr h="175251">
                <a:tc>
                  <a:txBody>
                    <a:bodyPr/>
                    <a:lstStyle/>
                    <a:p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Locatie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Zorgvorm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Type werk en dagbesteding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645429"/>
                  </a:ext>
                </a:extLst>
              </a:tr>
              <a:tr h="421420">
                <a:tc>
                  <a:txBody>
                    <a:bodyPr/>
                    <a:lstStyle/>
                    <a:p>
                      <a:endParaRPr lang="nl-NL" sz="12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929012"/>
                  </a:ext>
                </a:extLst>
              </a:tr>
              <a:tr h="175251">
                <a:tc gridSpan="14">
                  <a:txBody>
                    <a:bodyPr/>
                    <a:lstStyle/>
                    <a:p>
                      <a:r>
                        <a:rPr lang="nl-NL" sz="11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Breda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593043"/>
                  </a:ext>
                </a:extLst>
              </a:tr>
              <a:tr h="175251">
                <a:tc>
                  <a:txBody>
                    <a:bodyPr/>
                    <a:lstStyle/>
                    <a:p>
                      <a:r>
                        <a:rPr lang="nl-NL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Activiteitencentrum Noutenhof Breda 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233059"/>
                  </a:ext>
                </a:extLst>
              </a:tr>
              <a:tr h="175251">
                <a:tc>
                  <a:txBody>
                    <a:bodyPr/>
                    <a:lstStyle/>
                    <a:p>
                      <a:r>
                        <a:rPr lang="nl-NL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Activiteitencentrum ‘t Haeghje</a:t>
                      </a:r>
                      <a:r>
                        <a:rPr lang="nl-NL" sz="90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Breda</a:t>
                      </a:r>
                      <a:endParaRPr lang="nl-NL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040388"/>
                  </a:ext>
                </a:extLst>
              </a:tr>
              <a:tr h="175251">
                <a:tc>
                  <a:txBody>
                    <a:bodyPr/>
                    <a:lstStyle/>
                    <a:p>
                      <a:r>
                        <a:rPr lang="nl-NL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Dagbesteding aan huis regio West Brabant 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496445"/>
                  </a:ext>
                </a:extLst>
              </a:tr>
              <a:tr h="175251">
                <a:tc>
                  <a:txBody>
                    <a:bodyPr/>
                    <a:lstStyle/>
                    <a:p>
                      <a:r>
                        <a:rPr lang="nl-NL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Groothandel Makro Breda 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046145"/>
                  </a:ext>
                </a:extLst>
              </a:tr>
              <a:tr h="175251">
                <a:tc>
                  <a:txBody>
                    <a:bodyPr/>
                    <a:lstStyle/>
                    <a:p>
                      <a:r>
                        <a:rPr lang="nl-NL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Houtwerkplaats </a:t>
                      </a:r>
                      <a:r>
                        <a:rPr lang="nl-NL" sz="90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Woodworks</a:t>
                      </a:r>
                      <a:r>
                        <a:rPr lang="nl-NL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Breda 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543611"/>
                  </a:ext>
                </a:extLst>
              </a:tr>
              <a:tr h="175251">
                <a:tc>
                  <a:txBody>
                    <a:bodyPr/>
                    <a:lstStyle/>
                    <a:p>
                      <a:r>
                        <a:rPr lang="nl-NL" sz="9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Imagine Support Breda 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87578"/>
                  </a:ext>
                </a:extLst>
              </a:tr>
              <a:tr h="175251">
                <a:tc>
                  <a:txBody>
                    <a:bodyPr/>
                    <a:lstStyle/>
                    <a:p>
                      <a:r>
                        <a:rPr lang="nl-NL" sz="9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Kinderboerderij Breda Noord 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214876"/>
                  </a:ext>
                </a:extLst>
              </a:tr>
              <a:tr h="175251">
                <a:tc>
                  <a:txBody>
                    <a:bodyPr/>
                    <a:lstStyle/>
                    <a:p>
                      <a:r>
                        <a:rPr lang="nl-NL" sz="9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Kinderboerderij Wolfslaar Breda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065272"/>
                  </a:ext>
                </a:extLst>
              </a:tr>
              <a:tr h="175251">
                <a:tc>
                  <a:txBody>
                    <a:bodyPr/>
                    <a:lstStyle/>
                    <a:p>
                      <a:r>
                        <a:rPr lang="nl-NL" sz="9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Opmaat Brabant</a:t>
                      </a:r>
                      <a:r>
                        <a:rPr lang="nl-NL" sz="9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regio West-Brabant 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189994"/>
                  </a:ext>
                </a:extLst>
              </a:tr>
              <a:tr h="175251">
                <a:tc>
                  <a:txBody>
                    <a:bodyPr/>
                    <a:lstStyle/>
                    <a:p>
                      <a:r>
                        <a:rPr lang="nl-NL" sz="9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Oriëntatiepunt Spinveld Breda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202962"/>
                  </a:ext>
                </a:extLst>
              </a:tr>
              <a:tr h="175251">
                <a:tc>
                  <a:txBody>
                    <a:bodyPr/>
                    <a:lstStyle/>
                    <a:p>
                      <a:r>
                        <a:rPr lang="nl-NL" sz="9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Productie en logistiek Breda 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818831"/>
                  </a:ext>
                </a:extLst>
              </a:tr>
              <a:tr h="175251">
                <a:tc>
                  <a:txBody>
                    <a:bodyPr/>
                    <a:lstStyle/>
                    <a:p>
                      <a:r>
                        <a:rPr lang="nl-NL" sz="9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Creatief</a:t>
                      </a:r>
                      <a:r>
                        <a:rPr lang="nl-NL" sz="9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Centrum ARTenZO Breda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677658"/>
                  </a:ext>
                </a:extLst>
              </a:tr>
              <a:tr h="175251">
                <a:tc>
                  <a:txBody>
                    <a:bodyPr/>
                    <a:lstStyle/>
                    <a:p>
                      <a:r>
                        <a:rPr lang="nl-NL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Serviceteam IJpelaar Breda 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157715"/>
                  </a:ext>
                </a:extLst>
              </a:tr>
              <a:tr h="175251">
                <a:tc>
                  <a:txBody>
                    <a:bodyPr/>
                    <a:lstStyle/>
                    <a:p>
                      <a:r>
                        <a:rPr lang="nl-NL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Serviceteam Lokaal 076 </a:t>
                      </a:r>
                      <a:r>
                        <a:rPr lang="nl-NL" sz="90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Curio</a:t>
                      </a:r>
                      <a:r>
                        <a:rPr lang="nl-NL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Breda 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190894"/>
                  </a:ext>
                </a:extLst>
              </a:tr>
              <a:tr h="175251">
                <a:tc>
                  <a:txBody>
                    <a:bodyPr/>
                    <a:lstStyle/>
                    <a:p>
                      <a:r>
                        <a:rPr lang="nl-NL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Serviceteam Zandoogjes Breda 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720283"/>
                  </a:ext>
                </a:extLst>
              </a:tr>
              <a:tr h="175251">
                <a:tc>
                  <a:txBody>
                    <a:bodyPr/>
                    <a:lstStyle/>
                    <a:p>
                      <a:r>
                        <a:rPr lang="nl-NL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Trefpunt Ambachtenlaan Breda 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670501"/>
                  </a:ext>
                </a:extLst>
              </a:tr>
              <a:tr h="175251">
                <a:tc>
                  <a:txBody>
                    <a:bodyPr/>
                    <a:lstStyle/>
                    <a:p>
                      <a:r>
                        <a:rPr lang="nl-NL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Groenzorg Breda 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513696"/>
                  </a:ext>
                </a:extLst>
              </a:tr>
              <a:tr h="175251">
                <a:tc gridSpan="14">
                  <a:txBody>
                    <a:bodyPr/>
                    <a:lstStyle/>
                    <a:p>
                      <a:r>
                        <a:rPr lang="nl-NL" sz="11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Etten-Leur 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351885"/>
                  </a:ext>
                </a:extLst>
              </a:tr>
              <a:tr h="175251">
                <a:tc>
                  <a:txBody>
                    <a:bodyPr/>
                    <a:lstStyle/>
                    <a:p>
                      <a:r>
                        <a:rPr lang="nl-NL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Kringloopwinkel Kringloper Etten-Leur 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917354"/>
                  </a:ext>
                </a:extLst>
              </a:tr>
              <a:tr h="175251">
                <a:tc>
                  <a:txBody>
                    <a:bodyPr/>
                    <a:lstStyle/>
                    <a:p>
                      <a:r>
                        <a:rPr lang="nl-NL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Smaakmakers Etten-Leur 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975667"/>
                  </a:ext>
                </a:extLst>
              </a:tr>
              <a:tr h="175251">
                <a:tc>
                  <a:txBody>
                    <a:bodyPr/>
                    <a:lstStyle/>
                    <a:p>
                      <a:r>
                        <a:rPr lang="nl-NL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Activiteitencentrum </a:t>
                      </a:r>
                      <a:r>
                        <a:rPr lang="nl-NL" sz="90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Liesbos</a:t>
                      </a:r>
                      <a:r>
                        <a:rPr lang="nl-NL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Breda 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487772"/>
                  </a:ext>
                </a:extLst>
              </a:tr>
              <a:tr h="175251">
                <a:tc gridSpan="14">
                  <a:txBody>
                    <a:bodyPr/>
                    <a:lstStyle/>
                    <a:p>
                      <a:r>
                        <a:rPr lang="nl-NL" sz="11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Molenschot 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124411"/>
                  </a:ext>
                </a:extLst>
              </a:tr>
              <a:tr h="175251">
                <a:tc>
                  <a:txBody>
                    <a:bodyPr/>
                    <a:lstStyle/>
                    <a:p>
                      <a:r>
                        <a:rPr lang="nl-NL" sz="9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Serviceteam Molenwiek Molenschot 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856391"/>
                  </a:ext>
                </a:extLst>
              </a:tr>
              <a:tr h="175251">
                <a:tc gridSpan="14">
                  <a:txBody>
                    <a:bodyPr/>
                    <a:lstStyle/>
                    <a:p>
                      <a:r>
                        <a:rPr lang="nl-NL" sz="11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Chaam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2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2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2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2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800120"/>
                  </a:ext>
                </a:extLst>
              </a:tr>
              <a:tr h="175251">
                <a:tc>
                  <a:txBody>
                    <a:bodyPr/>
                    <a:lstStyle/>
                    <a:p>
                      <a:r>
                        <a:rPr lang="nl-NL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Zorgboerderij Chaamdijk Chaam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813652"/>
                  </a:ext>
                </a:extLst>
              </a:tr>
              <a:tr h="175251">
                <a:tc gridSpan="14">
                  <a:txBody>
                    <a:bodyPr/>
                    <a:lstStyle/>
                    <a:p>
                      <a:r>
                        <a:rPr lang="nl-NL" sz="11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Oosterhout 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550667"/>
                  </a:ext>
                </a:extLst>
              </a:tr>
              <a:tr h="175251">
                <a:tc>
                  <a:txBody>
                    <a:bodyPr/>
                    <a:lstStyle/>
                    <a:p>
                      <a:r>
                        <a:rPr lang="nl-NL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Activiteitencentrum</a:t>
                      </a:r>
                      <a:r>
                        <a:rPr lang="nl-NL" sz="90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Oosterhout </a:t>
                      </a:r>
                      <a:endParaRPr lang="nl-NL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858411"/>
                  </a:ext>
                </a:extLst>
              </a:tr>
            </a:tbl>
          </a:graphicData>
        </a:graphic>
      </p:graphicFrame>
      <p:sp>
        <p:nvSpPr>
          <p:cNvPr id="35" name="Ondertitel 2">
            <a:extLst>
              <a:ext uri="{FF2B5EF4-FFF2-40B4-BE49-F238E27FC236}">
                <a16:creationId xmlns:a16="http://schemas.microsoft.com/office/drawing/2014/main" id="{8DDBCAF4-A7AA-EA4F-BCB6-BA4E6BF39F27}"/>
              </a:ext>
            </a:extLst>
          </p:cNvPr>
          <p:cNvSpPr txBox="1">
            <a:spLocks/>
          </p:cNvSpPr>
          <p:nvPr/>
        </p:nvSpPr>
        <p:spPr>
          <a:xfrm>
            <a:off x="339705" y="713028"/>
            <a:ext cx="8926494" cy="575204"/>
          </a:xfrm>
          <a:prstGeom prst="rect">
            <a:avLst/>
          </a:prstGeom>
        </p:spPr>
        <p:txBody>
          <a:bodyPr vert="horz" lIns="96012" tIns="48006" rIns="96012" bIns="48006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600" b="1" dirty="0">
                <a:solidFill>
                  <a:schemeClr val="tx2"/>
                </a:solidFill>
                <a:latin typeface="LeMonde Livre" panose="00000500000000000000" pitchFamily="50" charset="0"/>
                <a:ea typeface="Palatino" pitchFamily="2" charset="77"/>
                <a:cs typeface="Calibri Light" panose="020F0302020204030204" pitchFamily="34" charset="0"/>
              </a:rPr>
              <a:t>Portfolio Werk &amp; Dagbesteding Amarant </a:t>
            </a:r>
            <a:r>
              <a:rPr lang="nl-NL" dirty="0">
                <a:solidFill>
                  <a:schemeClr val="tx2"/>
                </a:solidFill>
                <a:latin typeface="LeMonde Livre" panose="00000500000000000000" pitchFamily="50" charset="0"/>
                <a:ea typeface="Palatino" pitchFamily="2" charset="77"/>
                <a:cs typeface="Calibri Light" panose="020F0302020204030204" pitchFamily="34" charset="0"/>
              </a:rPr>
              <a:t>Regio West Brabant </a:t>
            </a:r>
          </a:p>
        </p:txBody>
      </p:sp>
      <p:pic>
        <p:nvPicPr>
          <p:cNvPr id="38" name="Afbeelding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203" y="3206435"/>
            <a:ext cx="278116" cy="248418"/>
          </a:xfrm>
          <a:prstGeom prst="rect">
            <a:avLst/>
          </a:prstGeom>
        </p:spPr>
      </p:pic>
      <p:pic>
        <p:nvPicPr>
          <p:cNvPr id="39" name="Afbeelding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524" y="3193013"/>
            <a:ext cx="293142" cy="261840"/>
          </a:xfrm>
          <a:prstGeom prst="rect">
            <a:avLst/>
          </a:prstGeom>
        </p:spPr>
      </p:pic>
      <p:pic>
        <p:nvPicPr>
          <p:cNvPr id="60" name="Afbeelding 5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55" b="74294" l="10000" r="90000">
                        <a14:foregroundMark x1="19300" y1="59352" x2="19300" y2="59352"/>
                        <a14:foregroundMark x1="56500" y1="20741" x2="56500" y2="2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451"/>
          <a:stretch/>
        </p:blipFill>
        <p:spPr>
          <a:xfrm>
            <a:off x="4779988" y="3117924"/>
            <a:ext cx="423100" cy="336929"/>
          </a:xfrm>
          <a:prstGeom prst="rect">
            <a:avLst/>
          </a:prstGeom>
        </p:spPr>
      </p:pic>
      <p:pic>
        <p:nvPicPr>
          <p:cNvPr id="61" name="Afbeelding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3092" y="3184694"/>
            <a:ext cx="293151" cy="270159"/>
          </a:xfrm>
          <a:prstGeom prst="rect">
            <a:avLst/>
          </a:prstGeom>
        </p:spPr>
      </p:pic>
      <p:pic>
        <p:nvPicPr>
          <p:cNvPr id="62" name="Afbeelding 6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500" y="3190368"/>
            <a:ext cx="264485" cy="264485"/>
          </a:xfrm>
          <a:prstGeom prst="rect">
            <a:avLst/>
          </a:prstGeom>
        </p:spPr>
      </p:pic>
      <p:pic>
        <p:nvPicPr>
          <p:cNvPr id="63" name="Afbeelding 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50" y="3143002"/>
            <a:ext cx="311851" cy="311851"/>
          </a:xfrm>
          <a:prstGeom prst="rect">
            <a:avLst/>
          </a:prstGeom>
        </p:spPr>
      </p:pic>
      <p:pic>
        <p:nvPicPr>
          <p:cNvPr id="64" name="Afbeelding 6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10" t="38370" r="41209" b="38369"/>
          <a:stretch/>
        </p:blipFill>
        <p:spPr>
          <a:xfrm>
            <a:off x="7104380" y="3143535"/>
            <a:ext cx="345908" cy="311318"/>
          </a:xfrm>
          <a:prstGeom prst="rect">
            <a:avLst/>
          </a:prstGeom>
        </p:spPr>
      </p:pic>
      <p:pic>
        <p:nvPicPr>
          <p:cNvPr id="65" name="Afbeelding 6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127" y="3176998"/>
            <a:ext cx="277855" cy="277855"/>
          </a:xfrm>
          <a:prstGeom prst="rect">
            <a:avLst/>
          </a:prstGeom>
        </p:spPr>
      </p:pic>
      <p:pic>
        <p:nvPicPr>
          <p:cNvPr id="66" name="Afbeelding 6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0" t="22373" r="14474" b="16675"/>
          <a:stretch/>
        </p:blipFill>
        <p:spPr>
          <a:xfrm>
            <a:off x="8019982" y="3160283"/>
            <a:ext cx="388676" cy="294570"/>
          </a:xfrm>
          <a:prstGeom prst="rect">
            <a:avLst/>
          </a:prstGeom>
        </p:spPr>
      </p:pic>
      <p:pic>
        <p:nvPicPr>
          <p:cNvPr id="67" name="Afbeelding 6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006" y="3165660"/>
            <a:ext cx="289193" cy="289193"/>
          </a:xfrm>
          <a:prstGeom prst="rect">
            <a:avLst/>
          </a:prstGeom>
        </p:spPr>
      </p:pic>
      <p:pic>
        <p:nvPicPr>
          <p:cNvPr id="68" name="Picture 2" descr="Distribution, logistics, manufacturing, shipping, supply chain management  icon - Download on Iconfinde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053" y="3130308"/>
            <a:ext cx="324545" cy="32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Afbeelding 6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518" y="3158597"/>
            <a:ext cx="296256" cy="296256"/>
          </a:xfrm>
          <a:prstGeom prst="rect">
            <a:avLst/>
          </a:prstGeom>
        </p:spPr>
      </p:pic>
      <p:pic>
        <p:nvPicPr>
          <p:cNvPr id="70" name="Afbeelding 69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105" y="3135101"/>
            <a:ext cx="319752" cy="319752"/>
          </a:xfrm>
          <a:prstGeom prst="rect">
            <a:avLst/>
          </a:prstGeom>
        </p:spPr>
      </p:pic>
      <p:graphicFrame>
        <p:nvGraphicFramePr>
          <p:cNvPr id="32" name="Tabel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011461"/>
              </p:ext>
            </p:extLst>
          </p:nvPr>
        </p:nvGraphicFramePr>
        <p:xfrm>
          <a:off x="298345" y="10577264"/>
          <a:ext cx="9065978" cy="1145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54">
                  <a:extLst>
                    <a:ext uri="{9D8B030D-6E8A-4147-A177-3AD203B41FA5}">
                      <a16:colId xmlns:a16="http://schemas.microsoft.com/office/drawing/2014/main" val="2327509072"/>
                    </a:ext>
                  </a:extLst>
                </a:gridCol>
                <a:gridCol w="1873541">
                  <a:extLst>
                    <a:ext uri="{9D8B030D-6E8A-4147-A177-3AD203B41FA5}">
                      <a16:colId xmlns:a16="http://schemas.microsoft.com/office/drawing/2014/main" val="4129708558"/>
                    </a:ext>
                  </a:extLst>
                </a:gridCol>
                <a:gridCol w="468106">
                  <a:extLst>
                    <a:ext uri="{9D8B030D-6E8A-4147-A177-3AD203B41FA5}">
                      <a16:colId xmlns:a16="http://schemas.microsoft.com/office/drawing/2014/main" val="1757799833"/>
                    </a:ext>
                  </a:extLst>
                </a:gridCol>
                <a:gridCol w="1798388">
                  <a:extLst>
                    <a:ext uri="{9D8B030D-6E8A-4147-A177-3AD203B41FA5}">
                      <a16:colId xmlns:a16="http://schemas.microsoft.com/office/drawing/2014/main" val="425697662"/>
                    </a:ext>
                  </a:extLst>
                </a:gridCol>
                <a:gridCol w="453195">
                  <a:extLst>
                    <a:ext uri="{9D8B030D-6E8A-4147-A177-3AD203B41FA5}">
                      <a16:colId xmlns:a16="http://schemas.microsoft.com/office/drawing/2014/main" val="3169120133"/>
                    </a:ext>
                  </a:extLst>
                </a:gridCol>
                <a:gridCol w="1813300">
                  <a:extLst>
                    <a:ext uri="{9D8B030D-6E8A-4147-A177-3AD203B41FA5}">
                      <a16:colId xmlns:a16="http://schemas.microsoft.com/office/drawing/2014/main" val="2865469051"/>
                    </a:ext>
                  </a:extLst>
                </a:gridCol>
                <a:gridCol w="438283">
                  <a:extLst>
                    <a:ext uri="{9D8B030D-6E8A-4147-A177-3AD203B41FA5}">
                      <a16:colId xmlns:a16="http://schemas.microsoft.com/office/drawing/2014/main" val="3945555278"/>
                    </a:ext>
                  </a:extLst>
                </a:gridCol>
                <a:gridCol w="1828211">
                  <a:extLst>
                    <a:ext uri="{9D8B030D-6E8A-4147-A177-3AD203B41FA5}">
                      <a16:colId xmlns:a16="http://schemas.microsoft.com/office/drawing/2014/main" val="1344946966"/>
                    </a:ext>
                  </a:extLst>
                </a:gridCol>
              </a:tblGrid>
              <a:tr h="286352">
                <a:tc>
                  <a:txBody>
                    <a:bodyPr/>
                    <a:lstStyle/>
                    <a:p>
                      <a:endParaRPr lang="nl-NL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Belevingsgericht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Horeca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Groen &amp; dier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Oriëntatie &amp; preventie (behoud)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0268853"/>
                  </a:ext>
                </a:extLst>
              </a:tr>
              <a:tr h="286352">
                <a:tc>
                  <a:txBody>
                    <a:bodyPr/>
                    <a:lstStyle/>
                    <a:p>
                      <a:endParaRPr lang="nl-NL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Activerend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Creatieve</a:t>
                      </a:r>
                      <a:r>
                        <a:rPr lang="nl-NL" sz="900" b="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activiteiten</a:t>
                      </a:r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Administratie &amp; ICT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Productie &amp; logistiek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9529054"/>
                  </a:ext>
                </a:extLst>
              </a:tr>
              <a:tr h="286352">
                <a:tc>
                  <a:txBody>
                    <a:bodyPr/>
                    <a:lstStyle/>
                    <a:p>
                      <a:endParaRPr lang="nl-NL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Arbeidsmatig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Belevingsgerichte act.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Zorg &amp; Dienstverlening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Vakmanschap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589020"/>
                  </a:ext>
                </a:extLst>
              </a:tr>
              <a:tr h="286352">
                <a:tc>
                  <a:txBody>
                    <a:bodyPr/>
                    <a:lstStyle/>
                    <a:p>
                      <a:endParaRPr lang="nl-NL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Toeleiding naar werk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2183234"/>
                  </a:ext>
                </a:extLst>
              </a:tr>
            </a:tbl>
          </a:graphicData>
        </a:graphic>
      </p:graphicFrame>
      <p:pic>
        <p:nvPicPr>
          <p:cNvPr id="33" name="Afbeelding 32"/>
          <p:cNvPicPr>
            <a:picLocks noChangeAspect="1"/>
          </p:cNvPicPr>
          <p:nvPr/>
        </p:nvPicPr>
        <p:blipFill>
          <a:blip r:embed="rId1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04" y="10591733"/>
            <a:ext cx="226873" cy="226873"/>
          </a:xfrm>
          <a:prstGeom prst="rect">
            <a:avLst/>
          </a:prstGeom>
        </p:spPr>
      </p:pic>
      <p:pic>
        <p:nvPicPr>
          <p:cNvPr id="34" name="Afbeelding 3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88" y="10901347"/>
            <a:ext cx="238566" cy="213091"/>
          </a:xfrm>
          <a:prstGeom prst="rect">
            <a:avLst/>
          </a:prstGeom>
        </p:spPr>
      </p:pic>
      <p:pic>
        <p:nvPicPr>
          <p:cNvPr id="36" name="Afbeelding 35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15" y="11179066"/>
            <a:ext cx="251455" cy="224604"/>
          </a:xfrm>
          <a:prstGeom prst="rect">
            <a:avLst/>
          </a:prstGeom>
        </p:spPr>
      </p:pic>
      <p:pic>
        <p:nvPicPr>
          <p:cNvPr id="37" name="Afbeelding 36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55" b="74294" l="10000" r="90000">
                        <a14:foregroundMark x1="19300" y1="59352" x2="19300" y2="59352"/>
                        <a14:foregroundMark x1="56500" y1="20741" x2="56500" y2="2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451"/>
          <a:stretch/>
        </p:blipFill>
        <p:spPr>
          <a:xfrm>
            <a:off x="264096" y="11407776"/>
            <a:ext cx="362932" cy="289015"/>
          </a:xfrm>
          <a:prstGeom prst="rect">
            <a:avLst/>
          </a:prstGeom>
        </p:spPr>
      </p:pic>
      <p:pic>
        <p:nvPicPr>
          <p:cNvPr id="40" name="Afbeelding 39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46164" y="10608763"/>
            <a:ext cx="237568" cy="218935"/>
          </a:xfrm>
          <a:prstGeom prst="rect">
            <a:avLst/>
          </a:prstGeom>
        </p:spPr>
      </p:pic>
      <p:pic>
        <p:nvPicPr>
          <p:cNvPr id="41" name="Afbeelding 40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360" y="10872169"/>
            <a:ext cx="214337" cy="214337"/>
          </a:xfrm>
          <a:prstGeom prst="rect">
            <a:avLst/>
          </a:prstGeom>
        </p:spPr>
      </p:pic>
      <p:pic>
        <p:nvPicPr>
          <p:cNvPr id="42" name="Afbeelding 41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10" y="11165007"/>
            <a:ext cx="252722" cy="252722"/>
          </a:xfrm>
          <a:prstGeom prst="rect">
            <a:avLst/>
          </a:prstGeom>
        </p:spPr>
      </p:pic>
      <p:pic>
        <p:nvPicPr>
          <p:cNvPr id="43" name="Afbeelding 42"/>
          <p:cNvPicPr>
            <a:picLocks noChangeAspect="1"/>
          </p:cNvPicPr>
          <p:nvPr/>
        </p:nvPicPr>
        <p:blipFill rotWithShape="1">
          <a:blip r:embed="rId2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10" t="38370" r="41209" b="38369"/>
          <a:stretch/>
        </p:blipFill>
        <p:spPr>
          <a:xfrm>
            <a:off x="4891497" y="10592883"/>
            <a:ext cx="280072" cy="252065"/>
          </a:xfrm>
          <a:prstGeom prst="rect">
            <a:avLst/>
          </a:prstGeom>
        </p:spPr>
      </p:pic>
      <p:pic>
        <p:nvPicPr>
          <p:cNvPr id="44" name="Afbeelding 43"/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523" y="10894553"/>
            <a:ext cx="224971" cy="224971"/>
          </a:xfrm>
          <a:prstGeom prst="rect">
            <a:avLst/>
          </a:prstGeom>
        </p:spPr>
      </p:pic>
      <p:pic>
        <p:nvPicPr>
          <p:cNvPr id="45" name="Afbeelding 44"/>
          <p:cNvPicPr>
            <a:picLocks noChangeAspect="1"/>
          </p:cNvPicPr>
          <p:nvPr/>
        </p:nvPicPr>
        <p:blipFill rotWithShape="1">
          <a:blip r:embed="rId2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0" t="22373" r="14474" b="16675"/>
          <a:stretch/>
        </p:blipFill>
        <p:spPr>
          <a:xfrm>
            <a:off x="4870112" y="11184650"/>
            <a:ext cx="314700" cy="238505"/>
          </a:xfrm>
          <a:prstGeom prst="rect">
            <a:avLst/>
          </a:prstGeom>
        </p:spPr>
      </p:pic>
      <p:pic>
        <p:nvPicPr>
          <p:cNvPr id="46" name="Afbeelding 45"/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381" y="10581584"/>
            <a:ext cx="260005" cy="260005"/>
          </a:xfrm>
          <a:prstGeom prst="rect">
            <a:avLst/>
          </a:prstGeom>
        </p:spPr>
      </p:pic>
      <p:pic>
        <p:nvPicPr>
          <p:cNvPr id="47" name="Afbeelding 46"/>
          <p:cNvPicPr>
            <a:picLocks noChangeAspect="1"/>
          </p:cNvPicPr>
          <p:nvPr/>
        </p:nvPicPr>
        <p:blipFill>
          <a:blip r:embed="rId2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574" y="11153328"/>
            <a:ext cx="279918" cy="279918"/>
          </a:xfrm>
          <a:prstGeom prst="rect">
            <a:avLst/>
          </a:prstGeom>
        </p:spPr>
      </p:pic>
      <p:pic>
        <p:nvPicPr>
          <p:cNvPr id="48" name="Picture 2" descr="Distribution, logistics, manufacturing, shipping, supply chain management  icon - Download on Iconfinder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254" y="10872169"/>
            <a:ext cx="248621" cy="24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Afbeelding 9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88" r="1175" b="4051"/>
          <a:stretch/>
        </p:blipFill>
        <p:spPr bwMode="auto">
          <a:xfrm>
            <a:off x="0" y="12043546"/>
            <a:ext cx="9364323" cy="49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hthoek 49"/>
          <p:cNvSpPr/>
          <p:nvPr/>
        </p:nvSpPr>
        <p:spPr>
          <a:xfrm>
            <a:off x="6503901" y="1504256"/>
            <a:ext cx="2762298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1" name="Tekstvak 50"/>
          <p:cNvSpPr txBox="1"/>
          <p:nvPr/>
        </p:nvSpPr>
        <p:spPr>
          <a:xfrm>
            <a:off x="264096" y="10257532"/>
            <a:ext cx="31683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>
                <a:latin typeface="+mj-lt"/>
              </a:rPr>
              <a:t>Legenda </a:t>
            </a:r>
          </a:p>
        </p:txBody>
      </p:sp>
    </p:spTree>
    <p:extLst>
      <p:ext uri="{BB962C8B-B14F-4D97-AF65-F5344CB8AC3E}">
        <p14:creationId xmlns:p14="http://schemas.microsoft.com/office/powerpoint/2010/main" val="2173185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Afbeelding 24">
            <a:extLst>
              <a:ext uri="{FF2B5EF4-FFF2-40B4-BE49-F238E27FC236}">
                <a16:creationId xmlns:a16="http://schemas.microsoft.com/office/drawing/2014/main" id="{BE2C52BC-7A2A-8B44-9BDA-8D832F258B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8" t="17096" r="60192" b="58097"/>
          <a:stretch/>
        </p:blipFill>
        <p:spPr>
          <a:xfrm>
            <a:off x="-1" y="0"/>
            <a:ext cx="6138199" cy="3142370"/>
          </a:xfrm>
          <a:prstGeom prst="rect">
            <a:avLst/>
          </a:prstGeom>
        </p:spPr>
      </p:pic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781251"/>
              </p:ext>
            </p:extLst>
          </p:nvPr>
        </p:nvGraphicFramePr>
        <p:xfrm>
          <a:off x="303711" y="2872408"/>
          <a:ext cx="9060613" cy="4048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5550">
                  <a:extLst>
                    <a:ext uri="{9D8B030D-6E8A-4147-A177-3AD203B41FA5}">
                      <a16:colId xmlns:a16="http://schemas.microsoft.com/office/drawing/2014/main" val="491883686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3662994071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3840048496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3895465615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3699823556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673089251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161380937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1513252819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612310089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968601251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1857917241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845150324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163692672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3334232238"/>
                    </a:ext>
                  </a:extLst>
                </a:gridCol>
              </a:tblGrid>
              <a:tr h="171434">
                <a:tc>
                  <a:txBody>
                    <a:bodyPr/>
                    <a:lstStyle/>
                    <a:p>
                      <a:r>
                        <a:rPr lang="nl-NL" sz="1200" b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Locatie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nl-NL" sz="1200" b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Zorgvorm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r>
                        <a:rPr lang="nl-NL" sz="1200" b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Type werk en dagbesteding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645429"/>
                  </a:ext>
                </a:extLst>
              </a:tr>
              <a:tr h="421420">
                <a:tc>
                  <a:txBody>
                    <a:bodyPr/>
                    <a:lstStyle/>
                    <a:p>
                      <a:endParaRPr lang="nl-NL" sz="12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929012"/>
                  </a:ext>
                </a:extLst>
              </a:tr>
              <a:tr h="171434">
                <a:tc gridSpan="14">
                  <a:txBody>
                    <a:bodyPr/>
                    <a:lstStyle/>
                    <a:p>
                      <a:r>
                        <a:rPr lang="nl-NL" sz="11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Roosendaal 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593043"/>
                  </a:ext>
                </a:extLst>
              </a:tr>
              <a:tr h="142861">
                <a:tc>
                  <a:txBody>
                    <a:bodyPr/>
                    <a:lstStyle/>
                    <a:p>
                      <a:r>
                        <a:rPr lang="nl-NL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Kringloopwinkel Kringloper Roosendaal 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577886"/>
                  </a:ext>
                </a:extLst>
              </a:tr>
              <a:tr h="142861">
                <a:tc>
                  <a:txBody>
                    <a:bodyPr/>
                    <a:lstStyle/>
                    <a:p>
                      <a:r>
                        <a:rPr lang="nl-NL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Productie en logistiek Ambachtscentrum Kringloper R. 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789263"/>
                  </a:ext>
                </a:extLst>
              </a:tr>
              <a:tr h="171434">
                <a:tc gridSpan="14">
                  <a:txBody>
                    <a:bodyPr/>
                    <a:lstStyle/>
                    <a:p>
                      <a:r>
                        <a:rPr lang="nl-NL" sz="11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Rijsbergen</a:t>
                      </a:r>
                      <a:r>
                        <a:rPr lang="nl-NL" sz="1100" b="1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endParaRPr lang="nl-NL" sz="11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351885"/>
                  </a:ext>
                </a:extLst>
              </a:tr>
              <a:tr h="142861">
                <a:tc>
                  <a:txBody>
                    <a:bodyPr/>
                    <a:lstStyle/>
                    <a:p>
                      <a:r>
                        <a:rPr lang="nl-NL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Serviceteam Dorpshuis Rijsbergen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360431"/>
                  </a:ext>
                </a:extLst>
              </a:tr>
              <a:tr h="142861">
                <a:tc>
                  <a:txBody>
                    <a:bodyPr/>
                    <a:lstStyle/>
                    <a:p>
                      <a:r>
                        <a:rPr lang="nl-NL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Brasserie De Leijhoeve Rijsbergen 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253316"/>
                  </a:ext>
                </a:extLst>
              </a:tr>
              <a:tr h="142861">
                <a:tc>
                  <a:txBody>
                    <a:bodyPr/>
                    <a:lstStyle/>
                    <a:p>
                      <a:r>
                        <a:rPr lang="nl-NL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Kinderboerderij De Leijhoeve Rijsbergen 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272012"/>
                  </a:ext>
                </a:extLst>
              </a:tr>
              <a:tr h="171434">
                <a:tc gridSpan="14">
                  <a:txBody>
                    <a:bodyPr/>
                    <a:lstStyle/>
                    <a:p>
                      <a:r>
                        <a:rPr lang="nl-NL" sz="11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Oudenbosch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2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2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2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2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769001"/>
                  </a:ext>
                </a:extLst>
              </a:tr>
              <a:tr h="142861">
                <a:tc>
                  <a:txBody>
                    <a:bodyPr/>
                    <a:lstStyle/>
                    <a:p>
                      <a:r>
                        <a:rPr lang="nl-NL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Serviceteam Zellebergen Oudenbosch</a:t>
                      </a:r>
                      <a:r>
                        <a:rPr lang="nl-NL" sz="90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endParaRPr lang="nl-NL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455665"/>
                  </a:ext>
                </a:extLst>
              </a:tr>
              <a:tr h="142861">
                <a:tc gridSpan="14">
                  <a:txBody>
                    <a:bodyPr/>
                    <a:lstStyle/>
                    <a:p>
                      <a:r>
                        <a:rPr lang="nl-NL" sz="11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Oud-Gastel 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240195"/>
                  </a:ext>
                </a:extLst>
              </a:tr>
              <a:tr h="142861">
                <a:tc>
                  <a:txBody>
                    <a:bodyPr/>
                    <a:lstStyle/>
                    <a:p>
                      <a:r>
                        <a:rPr lang="nl-NL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Zorgboerderij</a:t>
                      </a:r>
                      <a:r>
                        <a:rPr lang="nl-NL" sz="90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De Meeshoeve Oud-Gastel </a:t>
                      </a:r>
                      <a:endParaRPr lang="nl-NL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386248"/>
                  </a:ext>
                </a:extLst>
              </a:tr>
              <a:tr h="171434">
                <a:tc gridSpan="14">
                  <a:txBody>
                    <a:bodyPr/>
                    <a:lstStyle/>
                    <a:p>
                      <a:r>
                        <a:rPr lang="nl-NL" sz="11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Bergen op Zoom 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2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2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2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2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800120"/>
                  </a:ext>
                </a:extLst>
              </a:tr>
              <a:tr h="142861">
                <a:tc>
                  <a:txBody>
                    <a:bodyPr/>
                    <a:lstStyle/>
                    <a:p>
                      <a:r>
                        <a:rPr lang="nl-NL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Activiteitencentrum Bergen op Zoom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855027"/>
                  </a:ext>
                </a:extLst>
              </a:tr>
              <a:tr h="142861">
                <a:tc>
                  <a:txBody>
                    <a:bodyPr/>
                    <a:lstStyle/>
                    <a:p>
                      <a:r>
                        <a:rPr lang="nl-NL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Bedrijfskantine Have a break Rabobank Bergen op Zoom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251057"/>
                  </a:ext>
                </a:extLst>
              </a:tr>
            </a:tbl>
          </a:graphicData>
        </a:graphic>
      </p:graphicFrame>
      <p:pic>
        <p:nvPicPr>
          <p:cNvPr id="33" name="Afbeelding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203" y="3268448"/>
            <a:ext cx="278116" cy="248418"/>
          </a:xfrm>
          <a:prstGeom prst="rect">
            <a:avLst/>
          </a:prstGeom>
        </p:spPr>
      </p:pic>
      <p:pic>
        <p:nvPicPr>
          <p:cNvPr id="43" name="Afbeelding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524" y="3255026"/>
            <a:ext cx="293142" cy="261840"/>
          </a:xfrm>
          <a:prstGeom prst="rect">
            <a:avLst/>
          </a:prstGeom>
        </p:spPr>
      </p:pic>
      <p:pic>
        <p:nvPicPr>
          <p:cNvPr id="47" name="Afbeelding 4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55" b="74294" l="10000" r="90000">
                        <a14:foregroundMark x1="19300" y1="59352" x2="19300" y2="59352"/>
                        <a14:foregroundMark x1="56500" y1="20741" x2="56500" y2="2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451"/>
          <a:stretch/>
        </p:blipFill>
        <p:spPr>
          <a:xfrm>
            <a:off x="4779988" y="3179937"/>
            <a:ext cx="423100" cy="336929"/>
          </a:xfrm>
          <a:prstGeom prst="rect">
            <a:avLst/>
          </a:prstGeom>
        </p:spPr>
      </p:pic>
      <p:pic>
        <p:nvPicPr>
          <p:cNvPr id="48" name="Afbeelding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3092" y="3246707"/>
            <a:ext cx="293151" cy="27015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500" y="3252381"/>
            <a:ext cx="264485" cy="26448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50" y="3205015"/>
            <a:ext cx="311851" cy="31185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10" t="38370" r="41209" b="38369"/>
          <a:stretch/>
        </p:blipFill>
        <p:spPr>
          <a:xfrm>
            <a:off x="7104380" y="3205548"/>
            <a:ext cx="345908" cy="31131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127" y="3239011"/>
            <a:ext cx="277855" cy="277855"/>
          </a:xfrm>
          <a:prstGeom prst="rect">
            <a:avLst/>
          </a:prstGeom>
        </p:spPr>
      </p:pic>
      <p:pic>
        <p:nvPicPr>
          <p:cNvPr id="50" name="Afbeelding 4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0" t="22373" r="14474" b="16675"/>
          <a:stretch/>
        </p:blipFill>
        <p:spPr>
          <a:xfrm>
            <a:off x="8019982" y="3222296"/>
            <a:ext cx="388676" cy="29457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006" y="3227673"/>
            <a:ext cx="289193" cy="289193"/>
          </a:xfrm>
          <a:prstGeom prst="rect">
            <a:avLst/>
          </a:prstGeom>
        </p:spPr>
      </p:pic>
      <p:pic>
        <p:nvPicPr>
          <p:cNvPr id="1026" name="Picture 2" descr="Distribution, logistics, manufacturing, shipping, supply chain management  icon - Download on Iconfinde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053" y="3192321"/>
            <a:ext cx="324545" cy="32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Afbeelding 6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518" y="3220610"/>
            <a:ext cx="296256" cy="296256"/>
          </a:xfrm>
          <a:prstGeom prst="rect">
            <a:avLst/>
          </a:prstGeom>
        </p:spPr>
      </p:pic>
      <p:sp>
        <p:nvSpPr>
          <p:cNvPr id="39" name="Ondertitel 2">
            <a:extLst>
              <a:ext uri="{FF2B5EF4-FFF2-40B4-BE49-F238E27FC236}">
                <a16:creationId xmlns:a16="http://schemas.microsoft.com/office/drawing/2014/main" id="{8DDBCAF4-A7AA-EA4F-BCB6-BA4E6BF39F27}"/>
              </a:ext>
            </a:extLst>
          </p:cNvPr>
          <p:cNvSpPr txBox="1">
            <a:spLocks/>
          </p:cNvSpPr>
          <p:nvPr/>
        </p:nvSpPr>
        <p:spPr>
          <a:xfrm>
            <a:off x="339705" y="713028"/>
            <a:ext cx="8926494" cy="575204"/>
          </a:xfrm>
          <a:prstGeom prst="rect">
            <a:avLst/>
          </a:prstGeom>
        </p:spPr>
        <p:txBody>
          <a:bodyPr vert="horz" lIns="96012" tIns="48006" rIns="96012" bIns="48006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600" b="1" dirty="0">
                <a:solidFill>
                  <a:schemeClr val="accent1"/>
                </a:solidFill>
                <a:latin typeface="LeMonde Livre" panose="00000500000000000000" pitchFamily="50" charset="0"/>
                <a:ea typeface="Palatino" pitchFamily="2" charset="77"/>
                <a:cs typeface="Calibri Light" panose="020F0302020204030204" pitchFamily="34" charset="0"/>
              </a:rPr>
              <a:t>Portfolio Werk &amp; Dagbesteding Amarant </a:t>
            </a:r>
            <a:r>
              <a:rPr lang="nl-NL" dirty="0">
                <a:solidFill>
                  <a:schemeClr val="accent1"/>
                </a:solidFill>
                <a:latin typeface="LeMonde Livre" panose="00000500000000000000" pitchFamily="50" charset="0"/>
                <a:ea typeface="Palatino" pitchFamily="2" charset="77"/>
                <a:cs typeface="Calibri Light" panose="020F0302020204030204" pitchFamily="34" charset="0"/>
              </a:rPr>
              <a:t>Regio West Brabant (vervolg)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105" y="3197114"/>
            <a:ext cx="319752" cy="319752"/>
          </a:xfrm>
          <a:prstGeom prst="rect">
            <a:avLst/>
          </a:prstGeom>
        </p:spPr>
      </p:pic>
      <p:sp>
        <p:nvSpPr>
          <p:cNvPr id="32" name="Rechthoek 31"/>
          <p:cNvSpPr/>
          <p:nvPr/>
        </p:nvSpPr>
        <p:spPr>
          <a:xfrm>
            <a:off x="6503901" y="1504256"/>
            <a:ext cx="2762298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34" name="Tabel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783913"/>
              </p:ext>
            </p:extLst>
          </p:nvPr>
        </p:nvGraphicFramePr>
        <p:xfrm>
          <a:off x="298345" y="10577264"/>
          <a:ext cx="9065978" cy="1145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54">
                  <a:extLst>
                    <a:ext uri="{9D8B030D-6E8A-4147-A177-3AD203B41FA5}">
                      <a16:colId xmlns:a16="http://schemas.microsoft.com/office/drawing/2014/main" val="2327509072"/>
                    </a:ext>
                  </a:extLst>
                </a:gridCol>
                <a:gridCol w="1873541">
                  <a:extLst>
                    <a:ext uri="{9D8B030D-6E8A-4147-A177-3AD203B41FA5}">
                      <a16:colId xmlns:a16="http://schemas.microsoft.com/office/drawing/2014/main" val="4129708558"/>
                    </a:ext>
                  </a:extLst>
                </a:gridCol>
                <a:gridCol w="468106">
                  <a:extLst>
                    <a:ext uri="{9D8B030D-6E8A-4147-A177-3AD203B41FA5}">
                      <a16:colId xmlns:a16="http://schemas.microsoft.com/office/drawing/2014/main" val="1757799833"/>
                    </a:ext>
                  </a:extLst>
                </a:gridCol>
                <a:gridCol w="1798388">
                  <a:extLst>
                    <a:ext uri="{9D8B030D-6E8A-4147-A177-3AD203B41FA5}">
                      <a16:colId xmlns:a16="http://schemas.microsoft.com/office/drawing/2014/main" val="425697662"/>
                    </a:ext>
                  </a:extLst>
                </a:gridCol>
                <a:gridCol w="453195">
                  <a:extLst>
                    <a:ext uri="{9D8B030D-6E8A-4147-A177-3AD203B41FA5}">
                      <a16:colId xmlns:a16="http://schemas.microsoft.com/office/drawing/2014/main" val="3169120133"/>
                    </a:ext>
                  </a:extLst>
                </a:gridCol>
                <a:gridCol w="1813300">
                  <a:extLst>
                    <a:ext uri="{9D8B030D-6E8A-4147-A177-3AD203B41FA5}">
                      <a16:colId xmlns:a16="http://schemas.microsoft.com/office/drawing/2014/main" val="2865469051"/>
                    </a:ext>
                  </a:extLst>
                </a:gridCol>
                <a:gridCol w="438283">
                  <a:extLst>
                    <a:ext uri="{9D8B030D-6E8A-4147-A177-3AD203B41FA5}">
                      <a16:colId xmlns:a16="http://schemas.microsoft.com/office/drawing/2014/main" val="3945555278"/>
                    </a:ext>
                  </a:extLst>
                </a:gridCol>
                <a:gridCol w="1828211">
                  <a:extLst>
                    <a:ext uri="{9D8B030D-6E8A-4147-A177-3AD203B41FA5}">
                      <a16:colId xmlns:a16="http://schemas.microsoft.com/office/drawing/2014/main" val="1344946966"/>
                    </a:ext>
                  </a:extLst>
                </a:gridCol>
              </a:tblGrid>
              <a:tr h="286352">
                <a:tc>
                  <a:txBody>
                    <a:bodyPr/>
                    <a:lstStyle/>
                    <a:p>
                      <a:endParaRPr lang="nl-NL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Belevingsgericht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Horeca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Groen &amp; dier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Oriëntatie &amp; preventie (behoud)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0268853"/>
                  </a:ext>
                </a:extLst>
              </a:tr>
              <a:tr h="286352">
                <a:tc>
                  <a:txBody>
                    <a:bodyPr/>
                    <a:lstStyle/>
                    <a:p>
                      <a:endParaRPr lang="nl-NL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Activerend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Creatieve</a:t>
                      </a:r>
                      <a:r>
                        <a:rPr lang="nl-NL" sz="900" b="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activiteiten</a:t>
                      </a:r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Administratie &amp; ICT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Productie &amp; logistiek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9529054"/>
                  </a:ext>
                </a:extLst>
              </a:tr>
              <a:tr h="286352">
                <a:tc>
                  <a:txBody>
                    <a:bodyPr/>
                    <a:lstStyle/>
                    <a:p>
                      <a:endParaRPr lang="nl-NL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Arbeidsmatig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Belevingsgerichte act.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Zorg &amp; Dienstverlening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Vakmanschap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589020"/>
                  </a:ext>
                </a:extLst>
              </a:tr>
              <a:tr h="286352">
                <a:tc>
                  <a:txBody>
                    <a:bodyPr/>
                    <a:lstStyle/>
                    <a:p>
                      <a:endParaRPr lang="nl-NL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Toeleiding naar werk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2183234"/>
                  </a:ext>
                </a:extLst>
              </a:tr>
            </a:tbl>
          </a:graphicData>
        </a:graphic>
      </p:graphicFrame>
      <p:pic>
        <p:nvPicPr>
          <p:cNvPr id="35" name="Afbeelding 34"/>
          <p:cNvPicPr>
            <a:picLocks noChangeAspect="1"/>
          </p:cNvPicPr>
          <p:nvPr/>
        </p:nvPicPr>
        <p:blipFill>
          <a:blip r:embed="rId1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04" y="10591733"/>
            <a:ext cx="226873" cy="226873"/>
          </a:xfrm>
          <a:prstGeom prst="rect">
            <a:avLst/>
          </a:prstGeom>
        </p:spPr>
      </p:pic>
      <p:pic>
        <p:nvPicPr>
          <p:cNvPr id="36" name="Afbeelding 3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88" y="10901347"/>
            <a:ext cx="238566" cy="213091"/>
          </a:xfrm>
          <a:prstGeom prst="rect">
            <a:avLst/>
          </a:prstGeom>
        </p:spPr>
      </p:pic>
      <p:pic>
        <p:nvPicPr>
          <p:cNvPr id="37" name="Afbeelding 36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15" y="11179066"/>
            <a:ext cx="251455" cy="224604"/>
          </a:xfrm>
          <a:prstGeom prst="rect">
            <a:avLst/>
          </a:prstGeom>
        </p:spPr>
      </p:pic>
      <p:pic>
        <p:nvPicPr>
          <p:cNvPr id="38" name="Afbeelding 37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55" b="74294" l="10000" r="90000">
                        <a14:foregroundMark x1="19300" y1="59352" x2="19300" y2="59352"/>
                        <a14:foregroundMark x1="56500" y1="20741" x2="56500" y2="2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451"/>
          <a:stretch/>
        </p:blipFill>
        <p:spPr>
          <a:xfrm>
            <a:off x="264096" y="11407776"/>
            <a:ext cx="362932" cy="289015"/>
          </a:xfrm>
          <a:prstGeom prst="rect">
            <a:avLst/>
          </a:prstGeom>
        </p:spPr>
      </p:pic>
      <p:pic>
        <p:nvPicPr>
          <p:cNvPr id="40" name="Afbeelding 39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46164" y="10608763"/>
            <a:ext cx="237568" cy="218935"/>
          </a:xfrm>
          <a:prstGeom prst="rect">
            <a:avLst/>
          </a:prstGeom>
        </p:spPr>
      </p:pic>
      <p:pic>
        <p:nvPicPr>
          <p:cNvPr id="41" name="Afbeelding 40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360" y="10872169"/>
            <a:ext cx="214337" cy="214337"/>
          </a:xfrm>
          <a:prstGeom prst="rect">
            <a:avLst/>
          </a:prstGeom>
        </p:spPr>
      </p:pic>
      <p:pic>
        <p:nvPicPr>
          <p:cNvPr id="42" name="Afbeelding 41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10" y="11165007"/>
            <a:ext cx="252722" cy="252722"/>
          </a:xfrm>
          <a:prstGeom prst="rect">
            <a:avLst/>
          </a:prstGeom>
        </p:spPr>
      </p:pic>
      <p:pic>
        <p:nvPicPr>
          <p:cNvPr id="44" name="Afbeelding 43"/>
          <p:cNvPicPr>
            <a:picLocks noChangeAspect="1"/>
          </p:cNvPicPr>
          <p:nvPr/>
        </p:nvPicPr>
        <p:blipFill rotWithShape="1">
          <a:blip r:embed="rId2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10" t="38370" r="41209" b="38369"/>
          <a:stretch/>
        </p:blipFill>
        <p:spPr>
          <a:xfrm>
            <a:off x="4891497" y="10592883"/>
            <a:ext cx="280072" cy="252065"/>
          </a:xfrm>
          <a:prstGeom prst="rect">
            <a:avLst/>
          </a:prstGeom>
        </p:spPr>
      </p:pic>
      <p:pic>
        <p:nvPicPr>
          <p:cNvPr id="45" name="Afbeelding 44"/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523" y="10894553"/>
            <a:ext cx="224971" cy="224971"/>
          </a:xfrm>
          <a:prstGeom prst="rect">
            <a:avLst/>
          </a:prstGeom>
        </p:spPr>
      </p:pic>
      <p:pic>
        <p:nvPicPr>
          <p:cNvPr id="46" name="Afbeelding 45"/>
          <p:cNvPicPr>
            <a:picLocks noChangeAspect="1"/>
          </p:cNvPicPr>
          <p:nvPr/>
        </p:nvPicPr>
        <p:blipFill rotWithShape="1">
          <a:blip r:embed="rId2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0" t="22373" r="14474" b="16675"/>
          <a:stretch/>
        </p:blipFill>
        <p:spPr>
          <a:xfrm>
            <a:off x="4870112" y="11184650"/>
            <a:ext cx="314700" cy="238505"/>
          </a:xfrm>
          <a:prstGeom prst="rect">
            <a:avLst/>
          </a:prstGeom>
        </p:spPr>
      </p:pic>
      <p:pic>
        <p:nvPicPr>
          <p:cNvPr id="49" name="Afbeelding 48"/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381" y="10581584"/>
            <a:ext cx="260005" cy="260005"/>
          </a:xfrm>
          <a:prstGeom prst="rect">
            <a:avLst/>
          </a:prstGeom>
        </p:spPr>
      </p:pic>
      <p:pic>
        <p:nvPicPr>
          <p:cNvPr id="51" name="Afbeelding 50"/>
          <p:cNvPicPr>
            <a:picLocks noChangeAspect="1"/>
          </p:cNvPicPr>
          <p:nvPr/>
        </p:nvPicPr>
        <p:blipFill>
          <a:blip r:embed="rId2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574" y="11153328"/>
            <a:ext cx="279918" cy="279918"/>
          </a:xfrm>
          <a:prstGeom prst="rect">
            <a:avLst/>
          </a:prstGeom>
        </p:spPr>
      </p:pic>
      <p:pic>
        <p:nvPicPr>
          <p:cNvPr id="52" name="Picture 2" descr="Distribution, logistics, manufacturing, shipping, supply chain management  icon - Download on Iconfinder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254" y="10872169"/>
            <a:ext cx="248621" cy="24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Afbeelding 9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88" r="1175" b="4051"/>
          <a:stretch/>
        </p:blipFill>
        <p:spPr bwMode="auto">
          <a:xfrm>
            <a:off x="0" y="12043546"/>
            <a:ext cx="9364323" cy="49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kstvak 53"/>
          <p:cNvSpPr txBox="1"/>
          <p:nvPr/>
        </p:nvSpPr>
        <p:spPr>
          <a:xfrm>
            <a:off x="264096" y="10257532"/>
            <a:ext cx="31683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>
                <a:latin typeface="+mj-lt"/>
              </a:rPr>
              <a:t>Legenda </a:t>
            </a:r>
          </a:p>
        </p:txBody>
      </p:sp>
    </p:spTree>
    <p:extLst>
      <p:ext uri="{BB962C8B-B14F-4D97-AF65-F5344CB8AC3E}">
        <p14:creationId xmlns:p14="http://schemas.microsoft.com/office/powerpoint/2010/main" val="8489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hthoek 64"/>
          <p:cNvSpPr/>
          <p:nvPr/>
        </p:nvSpPr>
        <p:spPr>
          <a:xfrm>
            <a:off x="6503901" y="1504256"/>
            <a:ext cx="2762298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BE2C52BC-7A2A-8B44-9BDA-8D832F258B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8" t="17096" r="60192" b="58097"/>
          <a:stretch/>
        </p:blipFill>
        <p:spPr>
          <a:xfrm>
            <a:off x="-1" y="0"/>
            <a:ext cx="6138199" cy="3142370"/>
          </a:xfrm>
          <a:prstGeom prst="rect">
            <a:avLst/>
          </a:prstGeom>
        </p:spPr>
      </p:pic>
      <p:graphicFrame>
        <p:nvGraphicFramePr>
          <p:cNvPr id="36" name="Tabel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428898"/>
              </p:ext>
            </p:extLst>
          </p:nvPr>
        </p:nvGraphicFramePr>
        <p:xfrm>
          <a:off x="304815" y="3176004"/>
          <a:ext cx="9060613" cy="1671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5550">
                  <a:extLst>
                    <a:ext uri="{9D8B030D-6E8A-4147-A177-3AD203B41FA5}">
                      <a16:colId xmlns:a16="http://schemas.microsoft.com/office/drawing/2014/main" val="491883686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3662994071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3840048496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3895465615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3699823556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673089251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161380937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1513252819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612310089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968601251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1857917241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845150324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163692672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3334232238"/>
                    </a:ext>
                  </a:extLst>
                </a:gridCol>
              </a:tblGrid>
              <a:tr h="171434">
                <a:tc>
                  <a:txBody>
                    <a:bodyPr/>
                    <a:lstStyle/>
                    <a:p>
                      <a:r>
                        <a:rPr lang="nl-NL" sz="1200" b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Locatie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nl-NL" sz="1200" b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Zorgvorm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r>
                        <a:rPr lang="nl-NL" sz="1200" b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Type werk en dagbesteding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645429"/>
                  </a:ext>
                </a:extLst>
              </a:tr>
              <a:tr h="421420">
                <a:tc>
                  <a:txBody>
                    <a:bodyPr/>
                    <a:lstStyle/>
                    <a:p>
                      <a:endParaRPr lang="nl-NL" sz="12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929012"/>
                  </a:ext>
                </a:extLst>
              </a:tr>
              <a:tr h="171434">
                <a:tc gridSpan="14">
                  <a:txBody>
                    <a:bodyPr/>
                    <a:lstStyle/>
                    <a:p>
                      <a:r>
                        <a:rPr lang="nl-NL" sz="11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Oss 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593043"/>
                  </a:ext>
                </a:extLst>
              </a:tr>
              <a:tr h="142861">
                <a:tc>
                  <a:txBody>
                    <a:bodyPr/>
                    <a:lstStyle/>
                    <a:p>
                      <a:r>
                        <a:rPr lang="nl-NL" sz="9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Opmaat </a:t>
                      </a:r>
                      <a:r>
                        <a:rPr lang="nl-NL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Brabant </a:t>
                      </a:r>
                      <a:r>
                        <a:rPr lang="nl-NL" sz="9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regio Noordoost-Brabant </a:t>
                      </a:r>
                      <a:endParaRPr lang="nl-NL" sz="9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811186"/>
                  </a:ext>
                </a:extLst>
              </a:tr>
              <a:tr h="142861">
                <a:tc gridSpan="14">
                  <a:txBody>
                    <a:bodyPr/>
                    <a:lstStyle/>
                    <a:p>
                      <a:r>
                        <a:rPr lang="nl-NL" sz="11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Zeeland 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498450"/>
                  </a:ext>
                </a:extLst>
              </a:tr>
              <a:tr h="142861">
                <a:tc>
                  <a:txBody>
                    <a:bodyPr/>
                    <a:lstStyle/>
                    <a:p>
                      <a:r>
                        <a:rPr lang="nl-NL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Serviceteam Zeeland 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361403"/>
                  </a:ext>
                </a:extLst>
              </a:tr>
            </a:tbl>
          </a:graphicData>
        </a:graphic>
      </p:graphicFrame>
      <p:graphicFrame>
        <p:nvGraphicFramePr>
          <p:cNvPr id="56" name="Tabel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018007"/>
              </p:ext>
            </p:extLst>
          </p:nvPr>
        </p:nvGraphicFramePr>
        <p:xfrm>
          <a:off x="300083" y="6153484"/>
          <a:ext cx="9060613" cy="1183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5550">
                  <a:extLst>
                    <a:ext uri="{9D8B030D-6E8A-4147-A177-3AD203B41FA5}">
                      <a16:colId xmlns:a16="http://schemas.microsoft.com/office/drawing/2014/main" val="491883686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3662994071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3840048496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3895465615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3699823556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673089251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161380937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1513252819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612310089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968601251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1857917241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845150324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2163692672"/>
                    </a:ext>
                  </a:extLst>
                </a:gridCol>
                <a:gridCol w="458851">
                  <a:extLst>
                    <a:ext uri="{9D8B030D-6E8A-4147-A177-3AD203B41FA5}">
                      <a16:colId xmlns:a16="http://schemas.microsoft.com/office/drawing/2014/main" val="3334232238"/>
                    </a:ext>
                  </a:extLst>
                </a:gridCol>
              </a:tblGrid>
              <a:tr h="171434">
                <a:tc>
                  <a:txBody>
                    <a:bodyPr/>
                    <a:lstStyle/>
                    <a:p>
                      <a:r>
                        <a:rPr lang="nl-NL" sz="1200" b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Locatie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nl-NL" sz="1200" b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Zorgvorm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r>
                        <a:rPr lang="nl-NL" sz="1200" b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Type werk en dagbesteding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645429"/>
                  </a:ext>
                </a:extLst>
              </a:tr>
              <a:tr h="421420">
                <a:tc>
                  <a:txBody>
                    <a:bodyPr/>
                    <a:lstStyle/>
                    <a:p>
                      <a:endParaRPr lang="nl-NL" sz="12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929012"/>
                  </a:ext>
                </a:extLst>
              </a:tr>
              <a:tr h="171434">
                <a:tc gridSpan="14">
                  <a:txBody>
                    <a:bodyPr/>
                    <a:lstStyle/>
                    <a:p>
                      <a:r>
                        <a:rPr lang="nl-NL" sz="11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Best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D0E8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593043"/>
                  </a:ext>
                </a:extLst>
              </a:tr>
              <a:tr h="142861">
                <a:tc>
                  <a:txBody>
                    <a:bodyPr/>
                    <a:lstStyle/>
                    <a:p>
                      <a:r>
                        <a:rPr lang="nl-NL" sz="9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OpMaat Brabant regio Zuidoost Brabant </a:t>
                      </a: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nl-NL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9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401850"/>
                  </a:ext>
                </a:extLst>
              </a:tr>
            </a:tbl>
          </a:graphicData>
        </a:graphic>
      </p:graphicFrame>
      <p:sp>
        <p:nvSpPr>
          <p:cNvPr id="39" name="Ondertitel 2">
            <a:extLst>
              <a:ext uri="{FF2B5EF4-FFF2-40B4-BE49-F238E27FC236}">
                <a16:creationId xmlns:a16="http://schemas.microsoft.com/office/drawing/2014/main" id="{8DDBCAF4-A7AA-EA4F-BCB6-BA4E6BF39F27}"/>
              </a:ext>
            </a:extLst>
          </p:cNvPr>
          <p:cNvSpPr txBox="1">
            <a:spLocks/>
          </p:cNvSpPr>
          <p:nvPr/>
        </p:nvSpPr>
        <p:spPr>
          <a:xfrm>
            <a:off x="339705" y="713028"/>
            <a:ext cx="8926494" cy="575204"/>
          </a:xfrm>
          <a:prstGeom prst="rect">
            <a:avLst/>
          </a:prstGeom>
        </p:spPr>
        <p:txBody>
          <a:bodyPr vert="horz" lIns="96012" tIns="48006" rIns="96012" bIns="48006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600" b="1" dirty="0">
                <a:solidFill>
                  <a:schemeClr val="accent1"/>
                </a:solidFill>
                <a:latin typeface="LeMonde Livre" panose="00000500000000000000" pitchFamily="50" charset="0"/>
                <a:ea typeface="Palatino" pitchFamily="2" charset="77"/>
                <a:cs typeface="Calibri Light" panose="020F0302020204030204" pitchFamily="34" charset="0"/>
              </a:rPr>
              <a:t>Portfolio Werk &amp; Dagbesteding Amarant </a:t>
            </a:r>
            <a:r>
              <a:rPr lang="nl-NL" dirty="0">
                <a:solidFill>
                  <a:schemeClr val="accent1"/>
                </a:solidFill>
                <a:latin typeface="LeMonde Livre" panose="00000500000000000000" pitchFamily="50" charset="0"/>
                <a:ea typeface="Palatino" pitchFamily="2" charset="77"/>
                <a:cs typeface="Calibri Light" panose="020F0302020204030204" pitchFamily="34" charset="0"/>
              </a:rPr>
              <a:t>      Regio Noordoost en Zuidoost Brabant </a:t>
            </a:r>
          </a:p>
        </p:txBody>
      </p:sp>
      <p:sp>
        <p:nvSpPr>
          <p:cNvPr id="41" name="Ondertitel 2">
            <a:extLst>
              <a:ext uri="{FF2B5EF4-FFF2-40B4-BE49-F238E27FC236}">
                <a16:creationId xmlns:a16="http://schemas.microsoft.com/office/drawing/2014/main" id="{8DDBCAF4-A7AA-EA4F-BCB6-BA4E6BF39F27}"/>
              </a:ext>
            </a:extLst>
          </p:cNvPr>
          <p:cNvSpPr txBox="1">
            <a:spLocks/>
          </p:cNvSpPr>
          <p:nvPr/>
        </p:nvSpPr>
        <p:spPr>
          <a:xfrm>
            <a:off x="343404" y="2743632"/>
            <a:ext cx="8502007" cy="455666"/>
          </a:xfrm>
          <a:prstGeom prst="rect">
            <a:avLst/>
          </a:prstGeom>
        </p:spPr>
        <p:txBody>
          <a:bodyPr vert="horz" lIns="96012" tIns="48006" rIns="96012" bIns="48006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i="1" dirty="0">
                <a:solidFill>
                  <a:schemeClr val="tx2"/>
                </a:solidFill>
                <a:latin typeface="LeMonde Livre" panose="00000500000000000000" pitchFamily="50" charset="0"/>
                <a:ea typeface="Palatino" pitchFamily="2" charset="77"/>
                <a:cs typeface="Calibri Light" panose="020F0302020204030204" pitchFamily="34" charset="0"/>
              </a:rPr>
              <a:t>Noordoost Brabant </a:t>
            </a:r>
          </a:p>
        </p:txBody>
      </p:sp>
      <p:sp>
        <p:nvSpPr>
          <p:cNvPr id="42" name="Ondertitel 2">
            <a:extLst>
              <a:ext uri="{FF2B5EF4-FFF2-40B4-BE49-F238E27FC236}">
                <a16:creationId xmlns:a16="http://schemas.microsoft.com/office/drawing/2014/main" id="{8DDBCAF4-A7AA-EA4F-BCB6-BA4E6BF39F27}"/>
              </a:ext>
            </a:extLst>
          </p:cNvPr>
          <p:cNvSpPr txBox="1">
            <a:spLocks/>
          </p:cNvSpPr>
          <p:nvPr/>
        </p:nvSpPr>
        <p:spPr>
          <a:xfrm>
            <a:off x="336588" y="5675404"/>
            <a:ext cx="8502007" cy="498303"/>
          </a:xfrm>
          <a:prstGeom prst="rect">
            <a:avLst/>
          </a:prstGeom>
        </p:spPr>
        <p:txBody>
          <a:bodyPr vert="horz" lIns="96012" tIns="48006" rIns="96012" bIns="48006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i="1" dirty="0">
                <a:solidFill>
                  <a:schemeClr val="tx2"/>
                </a:solidFill>
                <a:latin typeface="LeMonde Livre" panose="00000500000000000000" pitchFamily="50" charset="0"/>
                <a:ea typeface="Palatino" pitchFamily="2" charset="77"/>
                <a:cs typeface="Calibri Light" panose="020F0302020204030204" pitchFamily="34" charset="0"/>
              </a:rPr>
              <a:t>Zuidoost Brabant </a:t>
            </a:r>
          </a:p>
        </p:txBody>
      </p:sp>
      <p:pic>
        <p:nvPicPr>
          <p:cNvPr id="78" name="Afbeelding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124" y="3571997"/>
            <a:ext cx="278116" cy="248418"/>
          </a:xfrm>
          <a:prstGeom prst="rect">
            <a:avLst/>
          </a:prstGeom>
        </p:spPr>
      </p:pic>
      <p:pic>
        <p:nvPicPr>
          <p:cNvPr id="79" name="Afbeelding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445" y="3558575"/>
            <a:ext cx="293142" cy="261840"/>
          </a:xfrm>
          <a:prstGeom prst="rect">
            <a:avLst/>
          </a:prstGeom>
        </p:spPr>
      </p:pic>
      <p:pic>
        <p:nvPicPr>
          <p:cNvPr id="80" name="Afbeelding 7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55" b="74294" l="10000" r="90000">
                        <a14:foregroundMark x1="19300" y1="59352" x2="19300" y2="59352"/>
                        <a14:foregroundMark x1="56500" y1="20741" x2="56500" y2="2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451"/>
          <a:stretch/>
        </p:blipFill>
        <p:spPr>
          <a:xfrm>
            <a:off x="4805909" y="3483486"/>
            <a:ext cx="423100" cy="336929"/>
          </a:xfrm>
          <a:prstGeom prst="rect">
            <a:avLst/>
          </a:prstGeom>
        </p:spPr>
      </p:pic>
      <p:pic>
        <p:nvPicPr>
          <p:cNvPr id="81" name="Afbeelding 8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9013" y="3550256"/>
            <a:ext cx="293151" cy="270159"/>
          </a:xfrm>
          <a:prstGeom prst="rect">
            <a:avLst/>
          </a:prstGeom>
        </p:spPr>
      </p:pic>
      <p:pic>
        <p:nvPicPr>
          <p:cNvPr id="82" name="Afbeelding 8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421" y="3555930"/>
            <a:ext cx="264485" cy="264485"/>
          </a:xfrm>
          <a:prstGeom prst="rect">
            <a:avLst/>
          </a:prstGeom>
        </p:spPr>
      </p:pic>
      <p:pic>
        <p:nvPicPr>
          <p:cNvPr id="83" name="Afbeelding 8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71" y="3508564"/>
            <a:ext cx="311851" cy="311851"/>
          </a:xfrm>
          <a:prstGeom prst="rect">
            <a:avLst/>
          </a:prstGeom>
        </p:spPr>
      </p:pic>
      <p:pic>
        <p:nvPicPr>
          <p:cNvPr id="84" name="Afbeelding 8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10" t="38370" r="41209" b="38369"/>
          <a:stretch/>
        </p:blipFill>
        <p:spPr>
          <a:xfrm>
            <a:off x="7130301" y="3509097"/>
            <a:ext cx="345908" cy="311318"/>
          </a:xfrm>
          <a:prstGeom prst="rect">
            <a:avLst/>
          </a:prstGeom>
        </p:spPr>
      </p:pic>
      <p:pic>
        <p:nvPicPr>
          <p:cNvPr id="85" name="Afbeelding 8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048" y="3542560"/>
            <a:ext cx="277855" cy="277855"/>
          </a:xfrm>
          <a:prstGeom prst="rect">
            <a:avLst/>
          </a:prstGeom>
        </p:spPr>
      </p:pic>
      <p:pic>
        <p:nvPicPr>
          <p:cNvPr id="86" name="Afbeelding 8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0" t="22373" r="14474" b="16675"/>
          <a:stretch/>
        </p:blipFill>
        <p:spPr>
          <a:xfrm>
            <a:off x="8045903" y="3525845"/>
            <a:ext cx="388676" cy="294570"/>
          </a:xfrm>
          <a:prstGeom prst="rect">
            <a:avLst/>
          </a:prstGeom>
        </p:spPr>
      </p:pic>
      <p:pic>
        <p:nvPicPr>
          <p:cNvPr id="87" name="Afbeelding 8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927" y="3531222"/>
            <a:ext cx="289193" cy="289193"/>
          </a:xfrm>
          <a:prstGeom prst="rect">
            <a:avLst/>
          </a:prstGeom>
        </p:spPr>
      </p:pic>
      <p:pic>
        <p:nvPicPr>
          <p:cNvPr id="88" name="Picture 2" descr="Distribution, logistics, manufacturing, shipping, supply chain management  icon - Download on Iconfinde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74" y="3495870"/>
            <a:ext cx="324545" cy="32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Afbeelding 8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39" y="3524159"/>
            <a:ext cx="296256" cy="296256"/>
          </a:xfrm>
          <a:prstGeom prst="rect">
            <a:avLst/>
          </a:prstGeom>
        </p:spPr>
      </p:pic>
      <p:pic>
        <p:nvPicPr>
          <p:cNvPr id="90" name="Afbeelding 89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026" y="3500663"/>
            <a:ext cx="319752" cy="319752"/>
          </a:xfrm>
          <a:prstGeom prst="rect">
            <a:avLst/>
          </a:prstGeom>
        </p:spPr>
      </p:pic>
      <p:pic>
        <p:nvPicPr>
          <p:cNvPr id="91" name="Afbeelding 9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971" y="6527662"/>
            <a:ext cx="278116" cy="248418"/>
          </a:xfrm>
          <a:prstGeom prst="rect">
            <a:avLst/>
          </a:prstGeom>
        </p:spPr>
      </p:pic>
      <p:pic>
        <p:nvPicPr>
          <p:cNvPr id="92" name="Afbeelding 9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292" y="6514240"/>
            <a:ext cx="293142" cy="261840"/>
          </a:xfrm>
          <a:prstGeom prst="rect">
            <a:avLst/>
          </a:prstGeom>
        </p:spPr>
      </p:pic>
      <p:pic>
        <p:nvPicPr>
          <p:cNvPr id="93" name="Afbeelding 9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55" b="74294" l="10000" r="90000">
                        <a14:foregroundMark x1="19300" y1="59352" x2="19300" y2="59352"/>
                        <a14:foregroundMark x1="56500" y1="20741" x2="56500" y2="2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451"/>
          <a:stretch/>
        </p:blipFill>
        <p:spPr>
          <a:xfrm>
            <a:off x="4782756" y="6439151"/>
            <a:ext cx="423100" cy="336929"/>
          </a:xfrm>
          <a:prstGeom prst="rect">
            <a:avLst/>
          </a:prstGeom>
        </p:spPr>
      </p:pic>
      <p:pic>
        <p:nvPicPr>
          <p:cNvPr id="94" name="Afbeelding 9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5860" y="6505921"/>
            <a:ext cx="293151" cy="270159"/>
          </a:xfrm>
          <a:prstGeom prst="rect">
            <a:avLst/>
          </a:prstGeom>
        </p:spPr>
      </p:pic>
      <p:pic>
        <p:nvPicPr>
          <p:cNvPr id="95" name="Afbeelding 9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268" y="6511595"/>
            <a:ext cx="264485" cy="264485"/>
          </a:xfrm>
          <a:prstGeom prst="rect">
            <a:avLst/>
          </a:prstGeom>
        </p:spPr>
      </p:pic>
      <p:pic>
        <p:nvPicPr>
          <p:cNvPr id="96" name="Afbeelding 9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818" y="6464229"/>
            <a:ext cx="311851" cy="311851"/>
          </a:xfrm>
          <a:prstGeom prst="rect">
            <a:avLst/>
          </a:prstGeom>
        </p:spPr>
      </p:pic>
      <p:pic>
        <p:nvPicPr>
          <p:cNvPr id="97" name="Afbeelding 9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10" t="38370" r="41209" b="38369"/>
          <a:stretch/>
        </p:blipFill>
        <p:spPr>
          <a:xfrm>
            <a:off x="7107148" y="6464762"/>
            <a:ext cx="345908" cy="311318"/>
          </a:xfrm>
          <a:prstGeom prst="rect">
            <a:avLst/>
          </a:prstGeom>
        </p:spPr>
      </p:pic>
      <p:pic>
        <p:nvPicPr>
          <p:cNvPr id="98" name="Afbeelding 9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95" y="6498225"/>
            <a:ext cx="277855" cy="277855"/>
          </a:xfrm>
          <a:prstGeom prst="rect">
            <a:avLst/>
          </a:prstGeom>
        </p:spPr>
      </p:pic>
      <p:pic>
        <p:nvPicPr>
          <p:cNvPr id="99" name="Afbeelding 9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0" t="22373" r="14474" b="16675"/>
          <a:stretch/>
        </p:blipFill>
        <p:spPr>
          <a:xfrm>
            <a:off x="8022750" y="6481510"/>
            <a:ext cx="388676" cy="294570"/>
          </a:xfrm>
          <a:prstGeom prst="rect">
            <a:avLst/>
          </a:prstGeom>
        </p:spPr>
      </p:pic>
      <p:pic>
        <p:nvPicPr>
          <p:cNvPr id="100" name="Afbeelding 9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774" y="6486887"/>
            <a:ext cx="289193" cy="289193"/>
          </a:xfrm>
          <a:prstGeom prst="rect">
            <a:avLst/>
          </a:prstGeom>
        </p:spPr>
      </p:pic>
      <p:pic>
        <p:nvPicPr>
          <p:cNvPr id="101" name="Picture 2" descr="Distribution, logistics, manufacturing, shipping, supply chain management  icon - Download on Iconfinde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821" y="6451535"/>
            <a:ext cx="324545" cy="32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Afbeelding 10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286" y="6479824"/>
            <a:ext cx="296256" cy="296256"/>
          </a:xfrm>
          <a:prstGeom prst="rect">
            <a:avLst/>
          </a:prstGeom>
        </p:spPr>
      </p:pic>
      <p:pic>
        <p:nvPicPr>
          <p:cNvPr id="103" name="Afbeelding 102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873" y="6456328"/>
            <a:ext cx="319752" cy="319752"/>
          </a:xfrm>
          <a:prstGeom prst="rect">
            <a:avLst/>
          </a:prstGeom>
        </p:spPr>
      </p:pic>
      <p:graphicFrame>
        <p:nvGraphicFramePr>
          <p:cNvPr id="49" name="Tabel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175097"/>
              </p:ext>
            </p:extLst>
          </p:nvPr>
        </p:nvGraphicFramePr>
        <p:xfrm>
          <a:off x="298345" y="10577264"/>
          <a:ext cx="9065978" cy="1145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54">
                  <a:extLst>
                    <a:ext uri="{9D8B030D-6E8A-4147-A177-3AD203B41FA5}">
                      <a16:colId xmlns:a16="http://schemas.microsoft.com/office/drawing/2014/main" val="2327509072"/>
                    </a:ext>
                  </a:extLst>
                </a:gridCol>
                <a:gridCol w="1873541">
                  <a:extLst>
                    <a:ext uri="{9D8B030D-6E8A-4147-A177-3AD203B41FA5}">
                      <a16:colId xmlns:a16="http://schemas.microsoft.com/office/drawing/2014/main" val="4129708558"/>
                    </a:ext>
                  </a:extLst>
                </a:gridCol>
                <a:gridCol w="468106">
                  <a:extLst>
                    <a:ext uri="{9D8B030D-6E8A-4147-A177-3AD203B41FA5}">
                      <a16:colId xmlns:a16="http://schemas.microsoft.com/office/drawing/2014/main" val="1757799833"/>
                    </a:ext>
                  </a:extLst>
                </a:gridCol>
                <a:gridCol w="1798388">
                  <a:extLst>
                    <a:ext uri="{9D8B030D-6E8A-4147-A177-3AD203B41FA5}">
                      <a16:colId xmlns:a16="http://schemas.microsoft.com/office/drawing/2014/main" val="425697662"/>
                    </a:ext>
                  </a:extLst>
                </a:gridCol>
                <a:gridCol w="453195">
                  <a:extLst>
                    <a:ext uri="{9D8B030D-6E8A-4147-A177-3AD203B41FA5}">
                      <a16:colId xmlns:a16="http://schemas.microsoft.com/office/drawing/2014/main" val="3169120133"/>
                    </a:ext>
                  </a:extLst>
                </a:gridCol>
                <a:gridCol w="1813300">
                  <a:extLst>
                    <a:ext uri="{9D8B030D-6E8A-4147-A177-3AD203B41FA5}">
                      <a16:colId xmlns:a16="http://schemas.microsoft.com/office/drawing/2014/main" val="2865469051"/>
                    </a:ext>
                  </a:extLst>
                </a:gridCol>
                <a:gridCol w="438283">
                  <a:extLst>
                    <a:ext uri="{9D8B030D-6E8A-4147-A177-3AD203B41FA5}">
                      <a16:colId xmlns:a16="http://schemas.microsoft.com/office/drawing/2014/main" val="3945555278"/>
                    </a:ext>
                  </a:extLst>
                </a:gridCol>
                <a:gridCol w="1828211">
                  <a:extLst>
                    <a:ext uri="{9D8B030D-6E8A-4147-A177-3AD203B41FA5}">
                      <a16:colId xmlns:a16="http://schemas.microsoft.com/office/drawing/2014/main" val="1344946966"/>
                    </a:ext>
                  </a:extLst>
                </a:gridCol>
              </a:tblGrid>
              <a:tr h="286352">
                <a:tc>
                  <a:txBody>
                    <a:bodyPr/>
                    <a:lstStyle/>
                    <a:p>
                      <a:endParaRPr lang="nl-NL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Belevingsgericht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Horeca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Groen &amp; dier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Oriëntatie &amp; preventie (behoud)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268853"/>
                  </a:ext>
                </a:extLst>
              </a:tr>
              <a:tr h="286352">
                <a:tc>
                  <a:txBody>
                    <a:bodyPr/>
                    <a:lstStyle/>
                    <a:p>
                      <a:endParaRPr lang="nl-NL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Activerend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Creatieve</a:t>
                      </a:r>
                      <a:r>
                        <a:rPr lang="nl-NL" sz="900" b="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activiteiten</a:t>
                      </a:r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Administratie &amp; ICT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Productie &amp; logistiek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29054"/>
                  </a:ext>
                </a:extLst>
              </a:tr>
              <a:tr h="286352">
                <a:tc>
                  <a:txBody>
                    <a:bodyPr/>
                    <a:lstStyle/>
                    <a:p>
                      <a:endParaRPr lang="nl-NL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Arbeidsmatig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Belevingsgerichte act.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Zorg &amp; Dienstverlening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Vakmanschap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589020"/>
                  </a:ext>
                </a:extLst>
              </a:tr>
              <a:tr h="286352">
                <a:tc>
                  <a:txBody>
                    <a:bodyPr/>
                    <a:lstStyle/>
                    <a:p>
                      <a:endParaRPr lang="nl-NL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9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Toeleiding naar werk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9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183234"/>
                  </a:ext>
                </a:extLst>
              </a:tr>
            </a:tbl>
          </a:graphicData>
        </a:graphic>
      </p:graphicFrame>
      <p:pic>
        <p:nvPicPr>
          <p:cNvPr id="50" name="Afbeelding 49"/>
          <p:cNvPicPr>
            <a:picLocks noChangeAspect="1"/>
          </p:cNvPicPr>
          <p:nvPr/>
        </p:nvPicPr>
        <p:blipFill>
          <a:blip r:embed="rId1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04" y="10591733"/>
            <a:ext cx="226873" cy="226873"/>
          </a:xfrm>
          <a:prstGeom prst="rect">
            <a:avLst/>
          </a:prstGeom>
        </p:spPr>
      </p:pic>
      <p:pic>
        <p:nvPicPr>
          <p:cNvPr id="51" name="Afbeelding 50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88" y="10901347"/>
            <a:ext cx="238566" cy="213091"/>
          </a:xfrm>
          <a:prstGeom prst="rect">
            <a:avLst/>
          </a:prstGeom>
        </p:spPr>
      </p:pic>
      <p:pic>
        <p:nvPicPr>
          <p:cNvPr id="52" name="Afbeelding 51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15" y="11179066"/>
            <a:ext cx="251455" cy="224604"/>
          </a:xfrm>
          <a:prstGeom prst="rect">
            <a:avLst/>
          </a:prstGeom>
        </p:spPr>
      </p:pic>
      <p:pic>
        <p:nvPicPr>
          <p:cNvPr id="53" name="Afbeelding 52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55" b="74294" l="10000" r="90000">
                        <a14:foregroundMark x1="19300" y1="59352" x2="19300" y2="59352"/>
                        <a14:foregroundMark x1="56500" y1="20741" x2="56500" y2="2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451"/>
          <a:stretch/>
        </p:blipFill>
        <p:spPr>
          <a:xfrm>
            <a:off x="264096" y="11407776"/>
            <a:ext cx="362932" cy="289015"/>
          </a:xfrm>
          <a:prstGeom prst="rect">
            <a:avLst/>
          </a:prstGeom>
        </p:spPr>
      </p:pic>
      <p:pic>
        <p:nvPicPr>
          <p:cNvPr id="54" name="Afbeelding 53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46164" y="10608763"/>
            <a:ext cx="237568" cy="218935"/>
          </a:xfrm>
          <a:prstGeom prst="rect">
            <a:avLst/>
          </a:prstGeom>
        </p:spPr>
      </p:pic>
      <p:pic>
        <p:nvPicPr>
          <p:cNvPr id="55" name="Afbeelding 54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360" y="10872169"/>
            <a:ext cx="214337" cy="214337"/>
          </a:xfrm>
          <a:prstGeom prst="rect">
            <a:avLst/>
          </a:prstGeom>
        </p:spPr>
      </p:pic>
      <p:pic>
        <p:nvPicPr>
          <p:cNvPr id="57" name="Afbeelding 56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10" y="11165007"/>
            <a:ext cx="252722" cy="252722"/>
          </a:xfrm>
          <a:prstGeom prst="rect">
            <a:avLst/>
          </a:prstGeom>
        </p:spPr>
      </p:pic>
      <p:pic>
        <p:nvPicPr>
          <p:cNvPr id="58" name="Afbeelding 57"/>
          <p:cNvPicPr>
            <a:picLocks noChangeAspect="1"/>
          </p:cNvPicPr>
          <p:nvPr/>
        </p:nvPicPr>
        <p:blipFill rotWithShape="1">
          <a:blip r:embed="rId2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10" t="38370" r="41209" b="38369"/>
          <a:stretch/>
        </p:blipFill>
        <p:spPr>
          <a:xfrm>
            <a:off x="4891497" y="10592883"/>
            <a:ext cx="280072" cy="252065"/>
          </a:xfrm>
          <a:prstGeom prst="rect">
            <a:avLst/>
          </a:prstGeom>
        </p:spPr>
      </p:pic>
      <p:pic>
        <p:nvPicPr>
          <p:cNvPr id="59" name="Afbeelding 58"/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523" y="10894553"/>
            <a:ext cx="224971" cy="224971"/>
          </a:xfrm>
          <a:prstGeom prst="rect">
            <a:avLst/>
          </a:prstGeom>
        </p:spPr>
      </p:pic>
      <p:pic>
        <p:nvPicPr>
          <p:cNvPr id="60" name="Afbeelding 59"/>
          <p:cNvPicPr>
            <a:picLocks noChangeAspect="1"/>
          </p:cNvPicPr>
          <p:nvPr/>
        </p:nvPicPr>
        <p:blipFill rotWithShape="1">
          <a:blip r:embed="rId2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0" t="22373" r="14474" b="16675"/>
          <a:stretch/>
        </p:blipFill>
        <p:spPr>
          <a:xfrm>
            <a:off x="4870112" y="11184650"/>
            <a:ext cx="314700" cy="238505"/>
          </a:xfrm>
          <a:prstGeom prst="rect">
            <a:avLst/>
          </a:prstGeom>
        </p:spPr>
      </p:pic>
      <p:pic>
        <p:nvPicPr>
          <p:cNvPr id="61" name="Afbeelding 60"/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381" y="10581584"/>
            <a:ext cx="260005" cy="260005"/>
          </a:xfrm>
          <a:prstGeom prst="rect">
            <a:avLst/>
          </a:prstGeom>
        </p:spPr>
      </p:pic>
      <p:pic>
        <p:nvPicPr>
          <p:cNvPr id="62" name="Afbeelding 61"/>
          <p:cNvPicPr>
            <a:picLocks noChangeAspect="1"/>
          </p:cNvPicPr>
          <p:nvPr/>
        </p:nvPicPr>
        <p:blipFill>
          <a:blip r:embed="rId2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574" y="11153328"/>
            <a:ext cx="279918" cy="279918"/>
          </a:xfrm>
          <a:prstGeom prst="rect">
            <a:avLst/>
          </a:prstGeom>
        </p:spPr>
      </p:pic>
      <p:pic>
        <p:nvPicPr>
          <p:cNvPr id="63" name="Picture 2" descr="Distribution, logistics, manufacturing, shipping, supply chain management  icon - Download on Iconfinder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254" y="10872169"/>
            <a:ext cx="248621" cy="24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Afbeelding 9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88" r="1175" b="4051"/>
          <a:stretch/>
        </p:blipFill>
        <p:spPr bwMode="auto">
          <a:xfrm>
            <a:off x="0" y="12043546"/>
            <a:ext cx="9364323" cy="49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Tekstvak 65"/>
          <p:cNvSpPr txBox="1"/>
          <p:nvPr/>
        </p:nvSpPr>
        <p:spPr>
          <a:xfrm>
            <a:off x="264096" y="10257532"/>
            <a:ext cx="31683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>
                <a:latin typeface="+mj-lt"/>
              </a:rPr>
              <a:t>Legenda 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4213027" y="12429351"/>
            <a:ext cx="58663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Versie: 20230615, de meest actuele versie is te vinden op de website van Amarant  </a:t>
            </a:r>
            <a:r>
              <a:rPr lang="nl-NL" sz="800" dirty="0">
                <a:hlinkClick r:id="rId26"/>
              </a:rPr>
              <a:t>Werk en dagbesteding (amarant.nl)</a:t>
            </a:r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323001205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e zorgprogrammering">
  <a:themeElements>
    <a:clrScheme name="Amarant Groep kleuren">
      <a:dk1>
        <a:sysClr val="windowText" lastClr="000000"/>
      </a:dk1>
      <a:lt1>
        <a:srgbClr val="FFFFFF"/>
      </a:lt1>
      <a:dk2>
        <a:srgbClr val="E3000F"/>
      </a:dk2>
      <a:lt2>
        <a:srgbClr val="7F7F7F"/>
      </a:lt2>
      <a:accent1>
        <a:srgbClr val="E3000F"/>
      </a:accent1>
      <a:accent2>
        <a:srgbClr val="F2F2F2"/>
      </a:accent2>
      <a:accent3>
        <a:srgbClr val="D8D8D8"/>
      </a:accent3>
      <a:accent4>
        <a:srgbClr val="BFBFBF"/>
      </a:accent4>
      <a:accent5>
        <a:srgbClr val="A5A5A5"/>
      </a:accent5>
      <a:accent6>
        <a:srgbClr val="F2B8A2"/>
      </a:accent6>
      <a:hlink>
        <a:srgbClr val="E3000F"/>
      </a:hlink>
      <a:folHlink>
        <a:srgbClr val="E3000F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4C458C6DACE349AC59D8AF881EF233" ma:contentTypeVersion="0" ma:contentTypeDescription="Een nieuw document maken." ma:contentTypeScope="" ma:versionID="dd5a3cdb7888ffe9648cb808561153e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12244989ec27873bed08276c42f95a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1DEB1FC-7401-4350-89F3-FE2DD6EDFE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0FB624-F5A2-48A6-B051-01B866FC3E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70DFD0C-1E0C-4296-ADCA-FE94C3E12C78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zorgprogrammering</Template>
  <TotalTime>8997</TotalTime>
  <Words>903</Words>
  <Application>Microsoft Office PowerPoint</Application>
  <PresentationFormat>A3 (297 x 420 mm)</PresentationFormat>
  <Paragraphs>539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5" baseType="lpstr">
      <vt:lpstr>LeMonde Livre</vt:lpstr>
      <vt:lpstr>Arial Narrow</vt:lpstr>
      <vt:lpstr>Calibri Light</vt:lpstr>
      <vt:lpstr>Calibri</vt:lpstr>
      <vt:lpstr>DINPro-Regular</vt:lpstr>
      <vt:lpstr>Wingdings</vt:lpstr>
      <vt:lpstr>Palatino</vt:lpstr>
      <vt:lpstr>Arial</vt:lpstr>
      <vt:lpstr>DINPro-Light</vt:lpstr>
      <vt:lpstr>Presentatie zorgprogrammering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Amarant Groep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287580</dc:creator>
  <cp:lastModifiedBy>Office Assistent 12</cp:lastModifiedBy>
  <cp:revision>447</cp:revision>
  <cp:lastPrinted>2023-03-01T12:12:01Z</cp:lastPrinted>
  <dcterms:created xsi:type="dcterms:W3CDTF">2018-10-03T06:55:43Z</dcterms:created>
  <dcterms:modified xsi:type="dcterms:W3CDTF">2025-06-25T12:00:29Z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0x010100FB4C458C6DACE349AC59D8AF881EF233</vt:lpwstr>
  </property>
  <property fmtid="{D5CDD505-2E9C-101B-9397-08002B2CF9AE}" pid="3" name="Order">
    <vt:r8>4800</vt:r8>
  </property>
</Properties>
</file>