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notesMasterIdLst>
    <p:notesMasterId r:id="rId10"/>
  </p:notesMasterIdLst>
  <p:sldIdLst>
    <p:sldId id="336" r:id="rId5"/>
    <p:sldId id="340" r:id="rId6"/>
    <p:sldId id="337" r:id="rId7"/>
    <p:sldId id="338" r:id="rId8"/>
    <p:sldId id="339" r:id="rId9"/>
  </p:sldIdLst>
  <p:sldSz cx="9601200" cy="12801600" type="A3"/>
  <p:notesSz cx="6797675" cy="9926638"/>
  <p:embeddedFontLst>
    <p:embeddedFont>
      <p:font typeface="Arial Narrow" panose="020B0604020202020204" charset="0"/>
      <p:regular r:id="rId11"/>
      <p:bold r:id="rId12"/>
      <p:italic r:id="rId13"/>
      <p:boldItalic r:id="rId14"/>
    </p:embeddedFont>
  </p:embeddedFontLst>
  <p:defaultTextStyle>
    <a:defPPr>
      <a:defRPr lang="nl-NL"/>
    </a:defPPr>
    <a:lvl1pPr marL="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253980" initials="2" lastIdx="9" clrIdx="0"/>
  <p:cmAuthor id="1" name="287580" initials="2" lastIdx="9" clrIdx="1"/>
  <p:cmAuthor id="2" name="333510" initials="3" lastIdx="2" clrIdx="2"/>
  <p:cmAuthor id="3" name="Zantvoort, D. van" initials="ZDv" lastIdx="13" clrIdx="3">
    <p:extLst>
      <p:ext uri="{19B8F6BF-5375-455C-9EA6-DF929625EA0E}">
        <p15:presenceInfo xmlns:p15="http://schemas.microsoft.com/office/powerpoint/2012/main" userId="Zantvoort, D. v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8E2"/>
    <a:srgbClr val="3D7B6B"/>
    <a:srgbClr val="FFEEB7"/>
    <a:srgbClr val="E6F2EF"/>
    <a:srgbClr val="BFE1DB"/>
    <a:srgbClr val="E3000F"/>
    <a:srgbClr val="CC0000"/>
    <a:srgbClr val="F2F2F2"/>
    <a:srgbClr val="A4E99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513A46-620B-D945-7776-5EA37971F4B8}" v="6" dt="2025-09-18T11:48:24.921"/>
    <p1510:client id="{BBBBBC8D-9122-49ED-8A44-5237C51FA76D}" v="1" dt="2025-09-18T08:38:34.553"/>
    <p1510:client id="{F0FBC128-20A6-0F19-A20F-8539F02B317F}" v="6" dt="2025-09-18T11:47:05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4032"/>
        <p:guide pos="3024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zelmans - van Weegberg, T." userId="S::tamara.bazelmans@amarant.nl::eed1c269-6dfc-4838-91d5-1182f581c223" providerId="AD" clId="Web-{F0FBC128-20A6-0F19-A20F-8539F02B317F}"/>
    <pc:docChg chg="modSld">
      <pc:chgData name="Bazelmans - van Weegberg, T." userId="S::tamara.bazelmans@amarant.nl::eed1c269-6dfc-4838-91d5-1182f581c223" providerId="AD" clId="Web-{F0FBC128-20A6-0F19-A20F-8539F02B317F}" dt="2025-09-18T11:47:05.662" v="3" actId="20577"/>
      <pc:docMkLst>
        <pc:docMk/>
      </pc:docMkLst>
      <pc:sldChg chg="modSp">
        <pc:chgData name="Bazelmans - van Weegberg, T." userId="S::tamara.bazelmans@amarant.nl::eed1c269-6dfc-4838-91d5-1182f581c223" providerId="AD" clId="Web-{F0FBC128-20A6-0F19-A20F-8539F02B317F}" dt="2025-09-18T11:46:59.268" v="1" actId="20577"/>
        <pc:sldMkLst>
          <pc:docMk/>
          <pc:sldMk cId="96682968" sldId="336"/>
        </pc:sldMkLst>
        <pc:spChg chg="mod">
          <ac:chgData name="Bazelmans - van Weegberg, T." userId="S::tamara.bazelmans@amarant.nl::eed1c269-6dfc-4838-91d5-1182f581c223" providerId="AD" clId="Web-{F0FBC128-20A6-0F19-A20F-8539F02B317F}" dt="2025-09-18T11:46:59.268" v="1" actId="20577"/>
          <ac:spMkLst>
            <pc:docMk/>
            <pc:sldMk cId="96682968" sldId="336"/>
            <ac:spMk id="11" creationId="{8DDBCAF4-A7AA-EA4F-BCB6-BA4E6BF39F27}"/>
          </ac:spMkLst>
        </pc:spChg>
      </pc:sldChg>
      <pc:sldChg chg="modSp">
        <pc:chgData name="Bazelmans - van Weegberg, T." userId="S::tamara.bazelmans@amarant.nl::eed1c269-6dfc-4838-91d5-1182f581c223" providerId="AD" clId="Web-{F0FBC128-20A6-0F19-A20F-8539F02B317F}" dt="2025-09-18T11:47:05.662" v="3" actId="20577"/>
        <pc:sldMkLst>
          <pc:docMk/>
          <pc:sldMk cId="2173185693" sldId="337"/>
        </pc:sldMkLst>
        <pc:spChg chg="mod">
          <ac:chgData name="Bazelmans - van Weegberg, T." userId="S::tamara.bazelmans@amarant.nl::eed1c269-6dfc-4838-91d5-1182f581c223" providerId="AD" clId="Web-{F0FBC128-20A6-0F19-A20F-8539F02B317F}" dt="2025-09-18T11:47:05.662" v="3" actId="20577"/>
          <ac:spMkLst>
            <pc:docMk/>
            <pc:sldMk cId="2173185693" sldId="337"/>
            <ac:spMk id="35" creationId="{8DDBCAF4-A7AA-EA4F-BCB6-BA4E6BF39F27}"/>
          </ac:spMkLst>
        </pc:spChg>
      </pc:sldChg>
      <pc:sldChg chg="modSp">
        <pc:chgData name="Bazelmans - van Weegberg, T." userId="S::tamara.bazelmans@amarant.nl::eed1c269-6dfc-4838-91d5-1182f581c223" providerId="AD" clId="Web-{F0FBC128-20A6-0F19-A20F-8539F02B317F}" dt="2025-09-18T11:47:01.315" v="2" actId="20577"/>
        <pc:sldMkLst>
          <pc:docMk/>
          <pc:sldMk cId="3925942338" sldId="340"/>
        </pc:sldMkLst>
        <pc:spChg chg="mod">
          <ac:chgData name="Bazelmans - van Weegberg, T." userId="S::tamara.bazelmans@amarant.nl::eed1c269-6dfc-4838-91d5-1182f581c223" providerId="AD" clId="Web-{F0FBC128-20A6-0F19-A20F-8539F02B317F}" dt="2025-09-18T11:47:01.315" v="2" actId="20577"/>
          <ac:spMkLst>
            <pc:docMk/>
            <pc:sldMk cId="3925942338" sldId="340"/>
            <ac:spMk id="11" creationId="{8DDBCAF4-A7AA-EA4F-BCB6-BA4E6BF39F27}"/>
          </ac:spMkLst>
        </pc:spChg>
      </pc:sldChg>
    </pc:docChg>
  </pc:docChgLst>
  <pc:docChgLst>
    <pc:chgData name="Vermeer, J." userId="c1fd29da-a2bf-4308-9771-e971006b4001" providerId="ADAL" clId="{BBBBBC8D-9122-49ED-8A44-5237C51FA76D}"/>
    <pc:docChg chg="modSld">
      <pc:chgData name="Vermeer, J." userId="c1fd29da-a2bf-4308-9771-e971006b4001" providerId="ADAL" clId="{BBBBBC8D-9122-49ED-8A44-5237C51FA76D}" dt="2025-09-18T08:38:37.515" v="33" actId="20577"/>
      <pc:docMkLst>
        <pc:docMk/>
      </pc:docMkLst>
      <pc:sldChg chg="modSp mod">
        <pc:chgData name="Vermeer, J." userId="c1fd29da-a2bf-4308-9771-e971006b4001" providerId="ADAL" clId="{BBBBBC8D-9122-49ED-8A44-5237C51FA76D}" dt="2025-09-18T08:37:50.467" v="31" actId="20577"/>
        <pc:sldMkLst>
          <pc:docMk/>
          <pc:sldMk cId="2173185693" sldId="337"/>
        </pc:sldMkLst>
        <pc:graphicFrameChg chg="modGraphic">
          <ac:chgData name="Vermeer, J." userId="c1fd29da-a2bf-4308-9771-e971006b4001" providerId="ADAL" clId="{BBBBBC8D-9122-49ED-8A44-5237C51FA76D}" dt="2025-09-18T08:37:50.467" v="31" actId="20577"/>
          <ac:graphicFrameMkLst>
            <pc:docMk/>
            <pc:sldMk cId="2173185693" sldId="337"/>
            <ac:graphicFrameMk id="3" creationId="{00000000-0000-0000-0000-000000000000}"/>
          </ac:graphicFrameMkLst>
        </pc:graphicFrameChg>
      </pc:sldChg>
      <pc:sldChg chg="modSp mod">
        <pc:chgData name="Vermeer, J." userId="c1fd29da-a2bf-4308-9771-e971006b4001" providerId="ADAL" clId="{BBBBBC8D-9122-49ED-8A44-5237C51FA76D}" dt="2025-09-18T08:38:37.515" v="33" actId="20577"/>
        <pc:sldMkLst>
          <pc:docMk/>
          <pc:sldMk cId="3230012055" sldId="339"/>
        </pc:sldMkLst>
        <pc:graphicFrameChg chg="mod modGraphic">
          <ac:chgData name="Vermeer, J." userId="c1fd29da-a2bf-4308-9771-e971006b4001" providerId="ADAL" clId="{BBBBBC8D-9122-49ED-8A44-5237C51FA76D}" dt="2025-09-18T08:38:37.515" v="33" actId="20577"/>
          <ac:graphicFrameMkLst>
            <pc:docMk/>
            <pc:sldMk cId="3230012055" sldId="339"/>
            <ac:graphicFrameMk id="36" creationId="{00000000-0000-0000-0000-000000000000}"/>
          </ac:graphicFrameMkLst>
        </pc:graphicFrameChg>
      </pc:sldChg>
    </pc:docChg>
  </pc:docChgLst>
  <pc:docChgLst>
    <pc:chgData name="Bazelmans - van Weegberg, T." userId="S::tamara.bazelmans@amarant.nl::eed1c269-6dfc-4838-91d5-1182f581c223" providerId="AD" clId="Web-{43513A46-620B-D945-7776-5EA37971F4B8}"/>
    <pc:docChg chg="modSld">
      <pc:chgData name="Bazelmans - van Weegberg, T." userId="S::tamara.bazelmans@amarant.nl::eed1c269-6dfc-4838-91d5-1182f581c223" providerId="AD" clId="Web-{43513A46-620B-D945-7776-5EA37971F4B8}" dt="2025-09-18T11:48:24.921" v="5" actId="20577"/>
      <pc:docMkLst>
        <pc:docMk/>
      </pc:docMkLst>
      <pc:sldChg chg="modSp">
        <pc:chgData name="Bazelmans - van Weegberg, T." userId="S::tamara.bazelmans@amarant.nl::eed1c269-6dfc-4838-91d5-1182f581c223" providerId="AD" clId="Web-{43513A46-620B-D945-7776-5EA37971F4B8}" dt="2025-09-18T11:48:10.155" v="3" actId="20577"/>
        <pc:sldMkLst>
          <pc:docMk/>
          <pc:sldMk cId="96682968" sldId="336"/>
        </pc:sldMkLst>
        <pc:spChg chg="mod">
          <ac:chgData name="Bazelmans - van Weegberg, T." userId="S::tamara.bazelmans@amarant.nl::eed1c269-6dfc-4838-91d5-1182f581c223" providerId="AD" clId="Web-{43513A46-620B-D945-7776-5EA37971F4B8}" dt="2025-09-18T11:48:10.155" v="3" actId="20577"/>
          <ac:spMkLst>
            <pc:docMk/>
            <pc:sldMk cId="96682968" sldId="336"/>
            <ac:spMk id="11" creationId="{8DDBCAF4-A7AA-EA4F-BCB6-BA4E6BF39F27}"/>
          </ac:spMkLst>
        </pc:spChg>
      </pc:sldChg>
      <pc:sldChg chg="modSp">
        <pc:chgData name="Bazelmans - van Weegberg, T." userId="S::tamara.bazelmans@amarant.nl::eed1c269-6dfc-4838-91d5-1182f581c223" providerId="AD" clId="Web-{43513A46-620B-D945-7776-5EA37971F4B8}" dt="2025-09-18T11:48:19.437" v="4" actId="20577"/>
        <pc:sldMkLst>
          <pc:docMk/>
          <pc:sldMk cId="8489503" sldId="338"/>
        </pc:sldMkLst>
        <pc:spChg chg="mod">
          <ac:chgData name="Bazelmans - van Weegberg, T." userId="S::tamara.bazelmans@amarant.nl::eed1c269-6dfc-4838-91d5-1182f581c223" providerId="AD" clId="Web-{43513A46-620B-D945-7776-5EA37971F4B8}" dt="2025-09-18T11:48:19.437" v="4" actId="20577"/>
          <ac:spMkLst>
            <pc:docMk/>
            <pc:sldMk cId="8489503" sldId="338"/>
            <ac:spMk id="39" creationId="{8DDBCAF4-A7AA-EA4F-BCB6-BA4E6BF39F27}"/>
          </ac:spMkLst>
        </pc:spChg>
      </pc:sldChg>
      <pc:sldChg chg="modSp">
        <pc:chgData name="Bazelmans - van Weegberg, T." userId="S::tamara.bazelmans@amarant.nl::eed1c269-6dfc-4838-91d5-1182f581c223" providerId="AD" clId="Web-{43513A46-620B-D945-7776-5EA37971F4B8}" dt="2025-09-18T11:48:24.921" v="5" actId="20577"/>
        <pc:sldMkLst>
          <pc:docMk/>
          <pc:sldMk cId="3230012055" sldId="339"/>
        </pc:sldMkLst>
        <pc:spChg chg="mod">
          <ac:chgData name="Bazelmans - van Weegberg, T." userId="S::tamara.bazelmans@amarant.nl::eed1c269-6dfc-4838-91d5-1182f581c223" providerId="AD" clId="Web-{43513A46-620B-D945-7776-5EA37971F4B8}" dt="2025-09-18T11:48:24.921" v="5" actId="20577"/>
          <ac:spMkLst>
            <pc:docMk/>
            <pc:sldMk cId="3230012055" sldId="339"/>
            <ac:spMk id="39" creationId="{8DDBCAF4-A7AA-EA4F-BCB6-BA4E6BF39F2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831043AF-139E-4308-848F-C5EC27AFD340}" type="datetimeFigureOut">
              <a:rPr lang="nl-NL" smtClean="0"/>
              <a:t>18-9-2025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877CE9C1-30BC-4A0A-9735-D28DD40C258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962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3" y="3134172"/>
            <a:ext cx="9128657" cy="8777640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2138" y="6131140"/>
            <a:ext cx="8241316" cy="2018029"/>
          </a:xfrm>
        </p:spPr>
        <p:txBody>
          <a:bodyPr>
            <a:noAutofit/>
          </a:bodyPr>
          <a:lstStyle>
            <a:lvl1pPr marL="0" indent="0" algn="ctr">
              <a:buNone/>
              <a:defRPr sz="4200" b="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INPro-Light" pitchFamily="50" charset="0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73484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2" name="Tekstvak 1"/>
          <p:cNvSpPr txBox="1"/>
          <p:nvPr userDrawn="1"/>
        </p:nvSpPr>
        <p:spPr>
          <a:xfrm>
            <a:off x="3061609" y="5459897"/>
            <a:ext cx="6124280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47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910391" y="4250163"/>
            <a:ext cx="6275498" cy="6987540"/>
          </a:xfrm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</p:spTree>
    <p:extLst>
      <p:ext uri="{BB962C8B-B14F-4D97-AF65-F5344CB8AC3E}">
        <p14:creationId xmlns:p14="http://schemas.microsoft.com/office/powerpoint/2010/main" val="15397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5" hasCustomPrompt="1"/>
          </p:nvPr>
        </p:nvSpPr>
        <p:spPr>
          <a:xfrm>
            <a:off x="2896045" y="4250163"/>
            <a:ext cx="6289844" cy="6987540"/>
          </a:xfrm>
          <a:prstGeom prst="rect">
            <a:avLst/>
          </a:prstGeom>
          <a:solidFill>
            <a:schemeClr val="accent4"/>
          </a:solidFill>
        </p:spPr>
        <p:txBody>
          <a:bodyPr/>
          <a:lstStyle>
            <a:lvl1pPr marL="0" indent="0">
              <a:buNone/>
              <a:defRPr sz="2520" baseline="0"/>
            </a:lvl1pPr>
            <a:lvl2pPr>
              <a:defRPr sz="2100"/>
            </a:lvl2pPr>
            <a:lvl3pPr>
              <a:defRPr sz="1890"/>
            </a:lvl3pPr>
            <a:lvl4pPr>
              <a:defRPr sz="1890"/>
            </a:lvl4pPr>
            <a:lvl5pPr>
              <a:defRPr sz="1890"/>
            </a:lvl5pPr>
          </a:lstStyle>
          <a:p>
            <a:pPr lvl="0"/>
            <a:r>
              <a:rPr lang="nl-NL"/>
              <a:t>Voeg hier de tekst in</a:t>
            </a:r>
          </a:p>
        </p:txBody>
      </p:sp>
      <p:sp>
        <p:nvSpPr>
          <p:cNvPr id="6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306337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formatiepagina 3 -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9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3" y="4250165"/>
            <a:ext cx="2692588" cy="4255943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7313390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313390 w 8720974"/>
              <a:gd name="connsiteY4" fmla="*/ 3766700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66700"/>
              <a:gd name="connsiteX1" fmla="*/ 8693959 w 8720974"/>
              <a:gd name="connsiteY1" fmla="*/ 21787 h 3766700"/>
              <a:gd name="connsiteX2" fmla="*/ 8693959 w 8720974"/>
              <a:gd name="connsiteY2" fmla="*/ 21787 h 3766700"/>
              <a:gd name="connsiteX3" fmla="*/ 8720974 w 8720974"/>
              <a:gd name="connsiteY3" fmla="*/ 3072410 h 3766700"/>
              <a:gd name="connsiteX4" fmla="*/ 7124289 w 8720974"/>
              <a:gd name="connsiteY4" fmla="*/ 3755012 h 3766700"/>
              <a:gd name="connsiteX5" fmla="*/ 808 w 8720974"/>
              <a:gd name="connsiteY5" fmla="*/ 3766700 h 3766700"/>
              <a:gd name="connsiteX6" fmla="*/ 808 w 8720974"/>
              <a:gd name="connsiteY6" fmla="*/ 3766700 h 3766700"/>
              <a:gd name="connsiteX7" fmla="*/ 808 w 8720974"/>
              <a:gd name="connsiteY7" fmla="*/ 0 h 3766700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  <a:gd name="connsiteX0" fmla="*/ 808 w 8720974"/>
              <a:gd name="connsiteY0" fmla="*/ 0 h 3778388"/>
              <a:gd name="connsiteX1" fmla="*/ 8693959 w 8720974"/>
              <a:gd name="connsiteY1" fmla="*/ 21787 h 3778388"/>
              <a:gd name="connsiteX2" fmla="*/ 8693959 w 8720974"/>
              <a:gd name="connsiteY2" fmla="*/ 21787 h 3778388"/>
              <a:gd name="connsiteX3" fmla="*/ 8720974 w 8720974"/>
              <a:gd name="connsiteY3" fmla="*/ 3072410 h 3778388"/>
              <a:gd name="connsiteX4" fmla="*/ 7232347 w 8720974"/>
              <a:gd name="connsiteY4" fmla="*/ 3778388 h 3778388"/>
              <a:gd name="connsiteX5" fmla="*/ 808 w 8720974"/>
              <a:gd name="connsiteY5" fmla="*/ 3766700 h 3778388"/>
              <a:gd name="connsiteX6" fmla="*/ 808 w 8720974"/>
              <a:gd name="connsiteY6" fmla="*/ 3766700 h 3778388"/>
              <a:gd name="connsiteX7" fmla="*/ 808 w 8720974"/>
              <a:gd name="connsiteY7" fmla="*/ 0 h 377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20974" h="3778388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720974" y="3072410"/>
                </a:lnTo>
                <a:cubicBezTo>
                  <a:pt x="8720974" y="3779443"/>
                  <a:pt x="7577064" y="3778388"/>
                  <a:pt x="7232347" y="3778388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>
            <a:normAutofit/>
          </a:bodyPr>
          <a:lstStyle>
            <a:lvl1pPr marL="0" indent="0">
              <a:buNone/>
              <a:defRPr sz="2100"/>
            </a:lvl1pPr>
          </a:lstStyle>
          <a:p>
            <a:r>
              <a:rPr lang="nl-NL"/>
              <a:t>Voeg een afbeelding in</a:t>
            </a:r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6"/>
          </p:nvPr>
        </p:nvSpPr>
        <p:spPr>
          <a:xfrm>
            <a:off x="2910364" y="4249421"/>
            <a:ext cx="3024362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2" name="Tijdelijke aanduiding voor inhoud 10"/>
          <p:cNvSpPr>
            <a:spLocks noGrp="1"/>
          </p:cNvSpPr>
          <p:nvPr>
            <p:ph sz="quarter" idx="17"/>
          </p:nvPr>
        </p:nvSpPr>
        <p:spPr>
          <a:xfrm>
            <a:off x="6085942" y="4250163"/>
            <a:ext cx="3099920" cy="6990504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2910391" y="3040427"/>
            <a:ext cx="6275498" cy="1075320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136021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kolommen - geen zij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2940"/>
            </a:lvl1pPr>
            <a:lvl2pPr>
              <a:defRPr sz="2520"/>
            </a:lvl2pPr>
            <a:lvl3pPr>
              <a:defRPr sz="2100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78096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9"/>
          <p:cNvSpPr>
            <a:spLocks noGrp="1" noChangeAspect="1"/>
          </p:cNvSpPr>
          <p:nvPr>
            <p:ph type="pic" sz="quarter" idx="13"/>
          </p:nvPr>
        </p:nvSpPr>
        <p:spPr>
          <a:xfrm>
            <a:off x="1" y="4115751"/>
            <a:ext cx="9185888" cy="7930479"/>
          </a:xfrm>
          <a:custGeom>
            <a:avLst/>
            <a:gdLst>
              <a:gd name="connsiteX0" fmla="*/ 624165 w 8693151"/>
              <a:gd name="connsiteY0" fmla="*/ 0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8" fmla="*/ 624165 w 8693151"/>
              <a:gd name="connsiteY8" fmla="*/ 0 h 3744913"/>
              <a:gd name="connsiteX0" fmla="*/ 0 w 8693151"/>
              <a:gd name="connsiteY0" fmla="*/ 624165 h 3744913"/>
              <a:gd name="connsiteX1" fmla="*/ 8693151 w 8693151"/>
              <a:gd name="connsiteY1" fmla="*/ 0 h 3744913"/>
              <a:gd name="connsiteX2" fmla="*/ 8693151 w 8693151"/>
              <a:gd name="connsiteY2" fmla="*/ 0 h 3744913"/>
              <a:gd name="connsiteX3" fmla="*/ 8693151 w 8693151"/>
              <a:gd name="connsiteY3" fmla="*/ 3120748 h 3744913"/>
              <a:gd name="connsiteX4" fmla="*/ 8068986 w 8693151"/>
              <a:gd name="connsiteY4" fmla="*/ 3744913 h 3744913"/>
              <a:gd name="connsiteX5" fmla="*/ 0 w 8693151"/>
              <a:gd name="connsiteY5" fmla="*/ 3744913 h 3744913"/>
              <a:gd name="connsiteX6" fmla="*/ 0 w 8693151"/>
              <a:gd name="connsiteY6" fmla="*/ 3744913 h 3744913"/>
              <a:gd name="connsiteX7" fmla="*/ 0 w 8693151"/>
              <a:gd name="connsiteY7" fmla="*/ 624165 h 3744913"/>
              <a:gd name="connsiteX0" fmla="*/ 0 w 8701540"/>
              <a:gd name="connsiteY0" fmla="*/ 256446 h 3997979"/>
              <a:gd name="connsiteX1" fmla="*/ 8701540 w 8701540"/>
              <a:gd name="connsiteY1" fmla="*/ 253066 h 3997979"/>
              <a:gd name="connsiteX2" fmla="*/ 8701540 w 8701540"/>
              <a:gd name="connsiteY2" fmla="*/ 253066 h 3997979"/>
              <a:gd name="connsiteX3" fmla="*/ 8701540 w 8701540"/>
              <a:gd name="connsiteY3" fmla="*/ 3373814 h 3997979"/>
              <a:gd name="connsiteX4" fmla="*/ 8077375 w 8701540"/>
              <a:gd name="connsiteY4" fmla="*/ 3997979 h 3997979"/>
              <a:gd name="connsiteX5" fmla="*/ 8389 w 8701540"/>
              <a:gd name="connsiteY5" fmla="*/ 3997979 h 3997979"/>
              <a:gd name="connsiteX6" fmla="*/ 8389 w 8701540"/>
              <a:gd name="connsiteY6" fmla="*/ 3997979 h 3997979"/>
              <a:gd name="connsiteX7" fmla="*/ 0 w 8701540"/>
              <a:gd name="connsiteY7" fmla="*/ 256446 h 3997979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0 w 8701540"/>
              <a:gd name="connsiteY0" fmla="*/ 3380 h 3744913"/>
              <a:gd name="connsiteX1" fmla="*/ 8701540 w 8701540"/>
              <a:gd name="connsiteY1" fmla="*/ 0 h 3744913"/>
              <a:gd name="connsiteX2" fmla="*/ 8701540 w 8701540"/>
              <a:gd name="connsiteY2" fmla="*/ 0 h 3744913"/>
              <a:gd name="connsiteX3" fmla="*/ 8701540 w 8701540"/>
              <a:gd name="connsiteY3" fmla="*/ 3120748 h 3744913"/>
              <a:gd name="connsiteX4" fmla="*/ 8077375 w 8701540"/>
              <a:gd name="connsiteY4" fmla="*/ 3744913 h 3744913"/>
              <a:gd name="connsiteX5" fmla="*/ 8389 w 8701540"/>
              <a:gd name="connsiteY5" fmla="*/ 3744913 h 3744913"/>
              <a:gd name="connsiteX6" fmla="*/ 8389 w 8701540"/>
              <a:gd name="connsiteY6" fmla="*/ 3744913 h 3744913"/>
              <a:gd name="connsiteX7" fmla="*/ 0 w 8701540"/>
              <a:gd name="connsiteY7" fmla="*/ 3380 h 3744913"/>
              <a:gd name="connsiteX0" fmla="*/ 808 w 8693959"/>
              <a:gd name="connsiteY0" fmla="*/ 0 h 3766700"/>
              <a:gd name="connsiteX1" fmla="*/ 8693959 w 8693959"/>
              <a:gd name="connsiteY1" fmla="*/ 21787 h 3766700"/>
              <a:gd name="connsiteX2" fmla="*/ 8693959 w 8693959"/>
              <a:gd name="connsiteY2" fmla="*/ 21787 h 3766700"/>
              <a:gd name="connsiteX3" fmla="*/ 8693959 w 8693959"/>
              <a:gd name="connsiteY3" fmla="*/ 3142535 h 3766700"/>
              <a:gd name="connsiteX4" fmla="*/ 8069794 w 8693959"/>
              <a:gd name="connsiteY4" fmla="*/ 3766700 h 3766700"/>
              <a:gd name="connsiteX5" fmla="*/ 808 w 8693959"/>
              <a:gd name="connsiteY5" fmla="*/ 3766700 h 3766700"/>
              <a:gd name="connsiteX6" fmla="*/ 808 w 8693959"/>
              <a:gd name="connsiteY6" fmla="*/ 3766700 h 3766700"/>
              <a:gd name="connsiteX7" fmla="*/ 808 w 8693959"/>
              <a:gd name="connsiteY7" fmla="*/ 0 h 37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93959" h="3766700">
                <a:moveTo>
                  <a:pt x="808" y="0"/>
                </a:moveTo>
                <a:lnTo>
                  <a:pt x="8693959" y="21787"/>
                </a:lnTo>
                <a:lnTo>
                  <a:pt x="8693959" y="21787"/>
                </a:lnTo>
                <a:lnTo>
                  <a:pt x="8693959" y="3142535"/>
                </a:lnTo>
                <a:cubicBezTo>
                  <a:pt x="8693959" y="3487252"/>
                  <a:pt x="8414511" y="3766700"/>
                  <a:pt x="8069794" y="3766700"/>
                </a:cubicBezTo>
                <a:lnTo>
                  <a:pt x="808" y="3766700"/>
                </a:lnTo>
                <a:lnTo>
                  <a:pt x="808" y="3766700"/>
                </a:lnTo>
                <a:cubicBezTo>
                  <a:pt x="-1988" y="2519522"/>
                  <a:pt x="3604" y="1247178"/>
                  <a:pt x="808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sz="quarter" idx="16"/>
          </p:nvPr>
        </p:nvSpPr>
        <p:spPr>
          <a:xfrm>
            <a:off x="263370" y="8552184"/>
            <a:ext cx="1663541" cy="4033097"/>
          </a:xfrm>
        </p:spPr>
        <p:txBody>
          <a:bodyPr>
            <a:normAutofit/>
          </a:bodyPr>
          <a:lstStyle>
            <a:lvl1pPr>
              <a:defRPr sz="1260"/>
            </a:lvl1pPr>
          </a:lstStyle>
          <a:p>
            <a:r>
              <a:rPr lang="nl-NL"/>
              <a:t>Klik op het pictogram als u een tabel wilt toevoegen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7" hasCustomPrompt="1"/>
          </p:nvPr>
        </p:nvSpPr>
        <p:spPr>
          <a:xfrm>
            <a:off x="6312456" y="4519089"/>
            <a:ext cx="3025378" cy="2554393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>
              <a:buNone/>
              <a:defRPr sz="1260" baseline="0">
                <a:solidFill>
                  <a:schemeClr val="tx1"/>
                </a:solidFill>
              </a:defRPr>
            </a:lvl1pPr>
            <a:lvl2pPr marL="480036" indent="0">
              <a:buNone/>
              <a:defRPr sz="1260"/>
            </a:lvl2pPr>
            <a:lvl3pPr marL="960072" indent="0">
              <a:buNone/>
              <a:defRPr sz="1260"/>
            </a:lvl3pPr>
            <a:lvl4pPr marL="1440108" indent="0">
              <a:buNone/>
              <a:defRPr sz="1260"/>
            </a:lvl4pPr>
            <a:lvl5pPr marL="1920144" indent="0">
              <a:buNone/>
              <a:defRPr sz="1260"/>
            </a:lvl5pPr>
          </a:lstStyle>
          <a:p>
            <a:pPr lvl="0"/>
            <a:r>
              <a:rPr lang="nl-NL"/>
              <a:t>Titel</a:t>
            </a:r>
          </a:p>
          <a:p>
            <a:pPr lvl="0"/>
            <a:r>
              <a:rPr lang="nl-NL"/>
              <a:t>Klik voor tekst</a:t>
            </a:r>
          </a:p>
        </p:txBody>
      </p:sp>
    </p:spTree>
    <p:extLst>
      <p:ext uri="{BB962C8B-B14F-4D97-AF65-F5344CB8AC3E}">
        <p14:creationId xmlns:p14="http://schemas.microsoft.com/office/powerpoint/2010/main" val="48943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415314" y="3040427"/>
            <a:ext cx="8770576" cy="107532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940" b="0" baseline="0">
                <a:solidFill>
                  <a:srgbClr val="E3000F"/>
                </a:solidFill>
                <a:effectLst/>
                <a:latin typeface="+mj-lt"/>
              </a:defRPr>
            </a:lvl1pPr>
            <a:lvl2pPr>
              <a:defRPr>
                <a:latin typeface="DINPro-Regular" pitchFamily="50" charset="0"/>
              </a:defRPr>
            </a:lvl2pPr>
            <a:lvl3pPr>
              <a:defRPr>
                <a:latin typeface="DINPro-Regular" pitchFamily="50" charset="0"/>
              </a:defRPr>
            </a:lvl3pPr>
            <a:lvl4pPr>
              <a:defRPr>
                <a:latin typeface="DINPro-Regular" pitchFamily="50" charset="0"/>
              </a:defRPr>
            </a:lvl4pPr>
            <a:lvl5pPr>
              <a:defRPr>
                <a:latin typeface="DINPro-Regular" pitchFamily="50" charset="0"/>
              </a:defRPr>
            </a:lvl5pPr>
          </a:lstStyle>
          <a:p>
            <a:pPr lvl="0"/>
            <a:r>
              <a:rPr lang="nl-NL"/>
              <a:t>Klik hier om de titel in te voegen</a:t>
            </a:r>
          </a:p>
        </p:txBody>
      </p:sp>
    </p:spTree>
    <p:extLst>
      <p:ext uri="{BB962C8B-B14F-4D97-AF65-F5344CB8AC3E}">
        <p14:creationId xmlns:p14="http://schemas.microsoft.com/office/powerpoint/2010/main" val="239446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663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90" y="3976798"/>
            <a:ext cx="8161020" cy="2744047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4800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75E715C7-A078-4319-99E2-D7F209D7FEAF}" type="datetimeFigureOut">
              <a:rPr lang="nl-NL" smtClean="0"/>
              <a:t>18-9-2025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280410" y="11865191"/>
            <a:ext cx="3040380" cy="681567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880860" y="11865191"/>
            <a:ext cx="2240280" cy="681567"/>
          </a:xfrm>
          <a:prstGeom prst="rect">
            <a:avLst/>
          </a:prstGeom>
        </p:spPr>
        <p:txBody>
          <a:bodyPr/>
          <a:lstStyle/>
          <a:p>
            <a:fld id="{D7EA7CDA-5A5A-42A0-B89E-4B790D8930E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8571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23" y="486545"/>
            <a:ext cx="2041427" cy="2209891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783510" y="1696277"/>
            <a:ext cx="3402378" cy="318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470">
                <a:solidFill>
                  <a:schemeClr val="bg2"/>
                </a:solidFill>
                <a:latin typeface="+mj-lt"/>
              </a:rPr>
              <a:t>Werken aan </a:t>
            </a:r>
            <a:r>
              <a:rPr lang="nl-NL" sz="1470" b="1">
                <a:solidFill>
                  <a:schemeClr val="bg2"/>
                </a:solidFill>
                <a:latin typeface="+mj-lt"/>
              </a:rPr>
              <a:t>cliëntperspectief</a:t>
            </a:r>
          </a:p>
        </p:txBody>
      </p:sp>
    </p:spTree>
    <p:extLst>
      <p:ext uri="{BB962C8B-B14F-4D97-AF65-F5344CB8AC3E}">
        <p14:creationId xmlns:p14="http://schemas.microsoft.com/office/powerpoint/2010/main" val="335808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77" r:id="rId6"/>
    <p:sldLayoutId id="2147483666" r:id="rId7"/>
    <p:sldLayoutId id="2147483675" r:id="rId8"/>
    <p:sldLayoutId id="2147483678" r:id="rId9"/>
  </p:sldLayoutIdLst>
  <p:txStyles>
    <p:titleStyle>
      <a:lvl1pPr algn="r" defTabSz="960072" rtl="0" eaLnBrk="1" latinLnBrk="0" hangingPunct="1">
        <a:spcBef>
          <a:spcPct val="0"/>
        </a:spcBef>
        <a:buNone/>
        <a:defRPr sz="1680" b="0" kern="1200">
          <a:solidFill>
            <a:schemeClr val="bg1">
              <a:lumMod val="50000"/>
            </a:schemeClr>
          </a:solidFill>
          <a:latin typeface="DINPro-Regular" pitchFamily="50" charset="0"/>
          <a:ea typeface="+mj-ea"/>
          <a:cs typeface="+mj-cs"/>
        </a:defRPr>
      </a:lvl1pPr>
    </p:titleStyle>
    <p:bodyStyle>
      <a:lvl1pPr marL="360027" indent="-360027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80059" indent="-300023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09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12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–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162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»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198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234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70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306" indent="-240018" algn="l" defTabSz="960072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3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07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0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44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180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216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252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288" algn="l" defTabSz="960072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6.wdp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eg"/><Relationship Id="rId18" Type="http://schemas.microsoft.com/office/2007/relationships/hdphoto" Target="../media/hdphoto3.wdp"/><Relationship Id="rId26" Type="http://schemas.openxmlformats.org/officeDocument/2006/relationships/hyperlink" Target="https://www.amarant.nl/themas/werk-en-dagbesteding" TargetMode="External"/><Relationship Id="rId3" Type="http://schemas.openxmlformats.org/officeDocument/2006/relationships/image" Target="../media/image4.png"/><Relationship Id="rId21" Type="http://schemas.microsoft.com/office/2007/relationships/hdphoto" Target="../media/hdphoto4.wdp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1.png"/><Relationship Id="rId2" Type="http://schemas.openxmlformats.org/officeDocument/2006/relationships/image" Target="../media/image3.jpeg"/><Relationship Id="rId16" Type="http://schemas.openxmlformats.org/officeDocument/2006/relationships/image" Target="../media/image15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9.xml"/><Relationship Id="rId6" Type="http://schemas.microsoft.com/office/2007/relationships/hdphoto" Target="../media/hdphoto1.wdp"/><Relationship Id="rId11" Type="http://schemas.microsoft.com/office/2007/relationships/hdphoto" Target="../media/hdphoto2.wdp"/><Relationship Id="rId24" Type="http://schemas.microsoft.com/office/2007/relationships/hdphoto" Target="../media/hdphoto5.wdp"/><Relationship Id="rId5" Type="http://schemas.openxmlformats.org/officeDocument/2006/relationships/image" Target="../media/image6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10.png"/><Relationship Id="rId19" Type="http://schemas.openxmlformats.org/officeDocument/2006/relationships/image" Target="../media/image17.png"/><Relationship Id="rId4" Type="http://schemas.openxmlformats.org/officeDocument/2006/relationships/image" Target="../media/image5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781375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Tilburg </a:t>
            </a:r>
          </a:p>
          <a:p>
            <a:pPr marL="0" indent="0">
              <a:buNone/>
            </a:pPr>
            <a:r>
              <a:rPr lang="nl-NL" sz="1400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Versie 18-09-2025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4022026"/>
              </p:ext>
            </p:extLst>
          </p:nvPr>
        </p:nvGraphicFramePr>
        <p:xfrm>
          <a:off x="303711" y="2746188"/>
          <a:ext cx="9060613" cy="5755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Jeugd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11403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Hoeve Tilburg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1969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Tongerlose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Hoef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92740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De Vleugel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0652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 centrum 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ARTenZO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693645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Destil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70538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Midden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41648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Office Assist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64625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Hanekam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47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La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Vida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2383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Midden-Brabant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858756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De Draaierij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0603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Daniel de Brouwerpark </a:t>
                      </a:r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3536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Kleurrijk OKZ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10849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logistiek </a:t>
                      </a:r>
                      <a:r>
                        <a:rPr lang="nl-NL" sz="900" baseline="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Stichd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1980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De Hanekam Tilburg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4802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Lokaal 013 </a:t>
                      </a:r>
                      <a:r>
                        <a:rPr lang="nl-NL" sz="900" err="1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Yonder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81231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Reeshof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62075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Willem II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44056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Rugdijk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95492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De Uitkijk Tilburg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058754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29614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16192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41103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07873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13547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066181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066714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00177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083462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088839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053487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081776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058280"/>
            <a:ext cx="319752" cy="319752"/>
          </a:xfrm>
          <a:prstGeom prst="rect">
            <a:avLst/>
          </a:prstGeom>
        </p:spPr>
      </p:pic>
      <p:graphicFrame>
        <p:nvGraphicFramePr>
          <p:cNvPr id="18" name="Tabel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908702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19" name="Afbeelding 18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20" name="Afbeelding 1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21" name="Afbeelding 20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9668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sp>
        <p:nvSpPr>
          <p:cNvPr id="1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midden Brabant: Vervolg 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155790"/>
              </p:ext>
            </p:extLst>
          </p:nvPr>
        </p:nvGraphicFramePr>
        <p:xfrm>
          <a:off x="303711" y="2800400"/>
          <a:ext cx="9060613" cy="499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2267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4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4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Gilze-Rijen</a:t>
                      </a: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40837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Have a break Gemeentehuis Gilze-Rijen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218517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Gilze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43299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Vliegbasis Gilze-Rijen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2056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Hilvarenbeek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40503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Uilenburg Hilvarenbeek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529241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Oisterwijk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91983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Pannenschuur Oisterwijk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29310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Moergestel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71544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Oisterwijk Moergestel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978085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Molenpark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82218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 Smaakmakers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448386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De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Wildacker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Goirle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3526"/>
                  </a:ext>
                </a:extLst>
              </a:tr>
              <a:tr h="2267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423060"/>
                  </a:ext>
                </a:extLst>
              </a:tr>
              <a:tr h="226734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Europaplein Dongen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827311"/>
                  </a:ext>
                </a:extLst>
              </a:tr>
            </a:tbl>
          </a:graphicData>
        </a:graphic>
      </p:graphicFrame>
      <p:pic>
        <p:nvPicPr>
          <p:cNvPr id="23" name="Afbeelding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183826"/>
            <a:ext cx="278116" cy="248418"/>
          </a:xfrm>
          <a:prstGeom prst="rect">
            <a:avLst/>
          </a:prstGeom>
        </p:spPr>
      </p:pic>
      <p:pic>
        <p:nvPicPr>
          <p:cNvPr id="24" name="Afbeelding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70404"/>
            <a:ext cx="293142" cy="26184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095315"/>
            <a:ext cx="423100" cy="336929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62085"/>
            <a:ext cx="293151" cy="270159"/>
          </a:xfrm>
          <a:prstGeom prst="rect">
            <a:avLst/>
          </a:prstGeom>
        </p:spPr>
      </p:pic>
      <p:pic>
        <p:nvPicPr>
          <p:cNvPr id="29" name="Afbeelding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67759"/>
            <a:ext cx="264485" cy="264485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20393"/>
            <a:ext cx="311851" cy="311851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20926"/>
            <a:ext cx="345908" cy="311318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54389"/>
            <a:ext cx="277855" cy="277855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37674"/>
            <a:ext cx="388676" cy="294570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43051"/>
            <a:ext cx="289193" cy="289193"/>
          </a:xfrm>
          <a:prstGeom prst="rect">
            <a:avLst/>
          </a:prstGeom>
        </p:spPr>
      </p:pic>
      <p:pic>
        <p:nvPicPr>
          <p:cNvPr id="47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07699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35988"/>
            <a:ext cx="296256" cy="296256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12492"/>
            <a:ext cx="319752" cy="319752"/>
          </a:xfrm>
          <a:prstGeom prst="rect">
            <a:avLst/>
          </a:prstGeom>
        </p:spPr>
      </p:pic>
      <p:sp>
        <p:nvSpPr>
          <p:cNvPr id="44" name="Rechthoek 43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79" name="Tabel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30134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80" name="Afbeelding 7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88" name="Afbeelding 87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89" name="Afbeelding 88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9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Tekstvak 9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392594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592765"/>
              </p:ext>
            </p:extLst>
          </p:nvPr>
        </p:nvGraphicFramePr>
        <p:xfrm>
          <a:off x="303711" y="2800400"/>
          <a:ext cx="9060613" cy="7294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5251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Noutenhof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33059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‘t Haeghje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04038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Dagbesteding aan huis regio West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74964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Groothandel Makro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04614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Houtwerkplaats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Woodworks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5436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Tech &amp; Bytes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8757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Breda Noord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214876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Wolfslaar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6527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regio West-Brabant 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899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Oriëntatiepunt Spinveld Breda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202962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81883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Creatief</a:t>
                      </a:r>
                      <a:r>
                        <a:rPr lang="nl-NL" sz="90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Centrum ARTenZO Breda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677658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IJpelaar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15771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Lokaal 076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Curio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19089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Zandoogjes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720283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Trefpunt Ambachtenlaan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67050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Groenzorg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513696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917354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Smaakmakers Etten-Leur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75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</a:t>
                      </a:r>
                      <a:r>
                        <a:rPr lang="nl-NL" sz="900" err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Liesbos</a:t>
                      </a:r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Breda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48777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124411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Molenwiek Molenschot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856391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 Chaamdijk Chaam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13652"/>
                  </a:ext>
                </a:extLst>
              </a:tr>
              <a:tr h="17525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Oosterhout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3550667"/>
                  </a:ext>
                </a:extLst>
              </a:tr>
              <a:tr h="17525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Oosterhout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858411"/>
                  </a:ext>
                </a:extLst>
              </a:tr>
            </a:tbl>
          </a:graphicData>
        </a:graphic>
      </p:graphicFrame>
      <p:sp>
        <p:nvSpPr>
          <p:cNvPr id="35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tx2"/>
                </a:solidFill>
                <a:latin typeface="LeMonde Livre"/>
                <a:ea typeface="Palatino" pitchFamily="2" charset="77"/>
                <a:cs typeface="Calibri Light"/>
              </a:rPr>
              <a:t>Regio West Brabant </a:t>
            </a:r>
          </a:p>
        </p:txBody>
      </p:sp>
      <p:pic>
        <p:nvPicPr>
          <p:cNvPr id="38" name="Afbeelding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06435"/>
            <a:ext cx="278116" cy="248418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193013"/>
            <a:ext cx="293142" cy="261840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17924"/>
            <a:ext cx="423100" cy="336929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184694"/>
            <a:ext cx="293151" cy="270159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190368"/>
            <a:ext cx="264485" cy="264485"/>
          </a:xfrm>
          <a:prstGeom prst="rect">
            <a:avLst/>
          </a:prstGeom>
        </p:spPr>
      </p:pic>
      <p:pic>
        <p:nvPicPr>
          <p:cNvPr id="63" name="Afbeelding 6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143002"/>
            <a:ext cx="311851" cy="311851"/>
          </a:xfrm>
          <a:prstGeom prst="rect">
            <a:avLst/>
          </a:prstGeom>
        </p:spPr>
      </p:pic>
      <p:pic>
        <p:nvPicPr>
          <p:cNvPr id="64" name="Afbeelding 6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143535"/>
            <a:ext cx="345908" cy="311318"/>
          </a:xfrm>
          <a:prstGeom prst="rect">
            <a:avLst/>
          </a:prstGeom>
        </p:spPr>
      </p:pic>
      <p:pic>
        <p:nvPicPr>
          <p:cNvPr id="65" name="Afbeelding 6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176998"/>
            <a:ext cx="277855" cy="277855"/>
          </a:xfrm>
          <a:prstGeom prst="rect">
            <a:avLst/>
          </a:prstGeom>
        </p:spPr>
      </p:pic>
      <p:pic>
        <p:nvPicPr>
          <p:cNvPr id="66" name="Afbeelding 6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160283"/>
            <a:ext cx="388676" cy="294570"/>
          </a:xfrm>
          <a:prstGeom prst="rect">
            <a:avLst/>
          </a:prstGeom>
        </p:spPr>
      </p:pic>
      <p:pic>
        <p:nvPicPr>
          <p:cNvPr id="67" name="Afbeelding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165660"/>
            <a:ext cx="289193" cy="289193"/>
          </a:xfrm>
          <a:prstGeom prst="rect">
            <a:avLst/>
          </a:prstGeom>
        </p:spPr>
      </p:pic>
      <p:pic>
        <p:nvPicPr>
          <p:cNvPr id="6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30308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Afbeelding 6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158597"/>
            <a:ext cx="296256" cy="296256"/>
          </a:xfrm>
          <a:prstGeom prst="rect">
            <a:avLst/>
          </a:prstGeom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35101"/>
            <a:ext cx="319752" cy="319752"/>
          </a:xfrm>
          <a:prstGeom prst="rect">
            <a:avLst/>
          </a:prstGeom>
        </p:spPr>
      </p:pic>
      <p:graphicFrame>
        <p:nvGraphicFramePr>
          <p:cNvPr id="32" name="Tabel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011461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4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hthoek 49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Tekstvak 50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217318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781251"/>
              </p:ext>
            </p:extLst>
          </p:nvPr>
        </p:nvGraphicFramePr>
        <p:xfrm>
          <a:off x="303711" y="2872408"/>
          <a:ext cx="9060613" cy="4048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Kringloopwinkel Kringloper Roosendaal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7788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en logistiek Ambachtscentrum Kringloper R.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789263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Rijsbergen</a:t>
                      </a:r>
                      <a:r>
                        <a:rPr lang="nl-NL" sz="1100" b="1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1100" b="1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35188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Dorpshuis Rijsbergen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36043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Brasserie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53316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Kinderboerderij De Leijhoeve Rijsbergen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272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Oudenbosch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769001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Zellebergen Oudenbosch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455665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Oud-Gastel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40195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Zorgboerderij</a:t>
                      </a:r>
                      <a:r>
                        <a:rPr lang="nl-NL" sz="900" baseline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De Meeshoeve Oud-Gastel </a:t>
                      </a:r>
                      <a:endParaRPr lang="nl-NL" sz="9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386248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Bergen op Zoom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2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80012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Activiteitencentrum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855027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Bedrijfskantine Have a break Rabobank Bergen op Zoom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251057"/>
                  </a:ext>
                </a:extLst>
              </a:tr>
            </a:tbl>
          </a:graphicData>
        </a:graphic>
      </p:graphicFrame>
      <p:pic>
        <p:nvPicPr>
          <p:cNvPr id="33" name="Afbeelding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203" y="3268448"/>
            <a:ext cx="278116" cy="248418"/>
          </a:xfrm>
          <a:prstGeom prst="rect">
            <a:avLst/>
          </a:prstGeom>
        </p:spPr>
      </p:pic>
      <p:pic>
        <p:nvPicPr>
          <p:cNvPr id="43" name="Afbeelding 4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524" y="3255026"/>
            <a:ext cx="293142" cy="261840"/>
          </a:xfrm>
          <a:prstGeom prst="rect">
            <a:avLst/>
          </a:prstGeom>
        </p:spPr>
      </p:pic>
      <p:pic>
        <p:nvPicPr>
          <p:cNvPr id="47" name="Afbeelding 4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79988" y="3179937"/>
            <a:ext cx="423100" cy="336929"/>
          </a:xfrm>
          <a:prstGeom prst="rect">
            <a:avLst/>
          </a:prstGeom>
        </p:spPr>
      </p:pic>
      <p:pic>
        <p:nvPicPr>
          <p:cNvPr id="48" name="Afbeelding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3092" y="3246707"/>
            <a:ext cx="293151" cy="270159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00" y="3252381"/>
            <a:ext cx="264485" cy="264485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050" y="3205015"/>
            <a:ext cx="311851" cy="311851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4380" y="3205548"/>
            <a:ext cx="345908" cy="31131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127" y="3239011"/>
            <a:ext cx="277855" cy="277855"/>
          </a:xfrm>
          <a:prstGeom prst="rect">
            <a:avLst/>
          </a:prstGeom>
        </p:spPr>
      </p:pic>
      <p:pic>
        <p:nvPicPr>
          <p:cNvPr id="50" name="Afbeelding 49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19982" y="3222296"/>
            <a:ext cx="388676" cy="294570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7006" y="3227673"/>
            <a:ext cx="289193" cy="289193"/>
          </a:xfrm>
          <a:prstGeom prst="rect">
            <a:avLst/>
          </a:prstGeom>
        </p:spPr>
      </p:pic>
      <p:pic>
        <p:nvPicPr>
          <p:cNvPr id="1026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053" y="3192321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Afbeelding 6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518" y="3220610"/>
            <a:ext cx="296256" cy="296256"/>
          </a:xfrm>
          <a:prstGeom prst="rect">
            <a:avLst/>
          </a:prstGeom>
        </p:spPr>
      </p:pic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Regio West Brabant (vervolg)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105" y="3197114"/>
            <a:ext cx="319752" cy="319752"/>
          </a:xfrm>
          <a:prstGeom prst="rect">
            <a:avLst/>
          </a:prstGeom>
        </p:spPr>
      </p:pic>
      <p:sp>
        <p:nvSpPr>
          <p:cNvPr id="32" name="Rechthoek 31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34" name="Tabel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783913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35" name="Afbeelding 34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37" name="Afbeelding 3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40" name="Afbeelding 39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42" name="Afbeelding 41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44" name="Afbeelding 43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45" name="Afbeelding 44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46" name="Afbeelding 45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49" name="Afbeelding 48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52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Tekstvak 53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</p:spTree>
    <p:extLst>
      <p:ext uri="{BB962C8B-B14F-4D97-AF65-F5344CB8AC3E}">
        <p14:creationId xmlns:p14="http://schemas.microsoft.com/office/powerpoint/2010/main" val="848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hthoek 64"/>
          <p:cNvSpPr/>
          <p:nvPr/>
        </p:nvSpPr>
        <p:spPr>
          <a:xfrm>
            <a:off x="6503901" y="1504256"/>
            <a:ext cx="2762298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BE2C52BC-7A2A-8B44-9BDA-8D832F258B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58" t="17096" r="60192" b="58097"/>
          <a:stretch/>
        </p:blipFill>
        <p:spPr>
          <a:xfrm>
            <a:off x="-1" y="0"/>
            <a:ext cx="6138199" cy="3142370"/>
          </a:xfrm>
          <a:prstGeom prst="rect">
            <a:avLst/>
          </a:prstGeom>
        </p:spPr>
      </p:pic>
      <p:graphicFrame>
        <p:nvGraphicFramePr>
          <p:cNvPr id="36" name="Tabel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33264"/>
              </p:ext>
            </p:extLst>
          </p:nvPr>
        </p:nvGraphicFramePr>
        <p:xfrm>
          <a:off x="304815" y="3176004"/>
          <a:ext cx="9060613" cy="1671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Oss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Noordoost-Brabant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811186"/>
                  </a:ext>
                </a:extLst>
              </a:tr>
              <a:tr h="142861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498450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Serviceteam Zeeland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361403"/>
                  </a:ext>
                </a:extLst>
              </a:tr>
            </a:tbl>
          </a:graphicData>
        </a:graphic>
      </p:graphicFrame>
      <p:graphicFrame>
        <p:nvGraphicFramePr>
          <p:cNvPr id="56" name="Tabel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018007"/>
              </p:ext>
            </p:extLst>
          </p:nvPr>
        </p:nvGraphicFramePr>
        <p:xfrm>
          <a:off x="300083" y="6153484"/>
          <a:ext cx="9060613" cy="118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550">
                  <a:extLst>
                    <a:ext uri="{9D8B030D-6E8A-4147-A177-3AD203B41FA5}">
                      <a16:colId xmlns:a16="http://schemas.microsoft.com/office/drawing/2014/main" val="49188368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6299407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4004849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895465615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699823556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73089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1380937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51325281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612310089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96860125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1857917241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845150324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2163692672"/>
                    </a:ext>
                  </a:extLst>
                </a:gridCol>
                <a:gridCol w="458851">
                  <a:extLst>
                    <a:ext uri="{9D8B030D-6E8A-4147-A177-3AD203B41FA5}">
                      <a16:colId xmlns:a16="http://schemas.microsoft.com/office/drawing/2014/main" val="3334232238"/>
                    </a:ext>
                  </a:extLst>
                </a:gridCol>
              </a:tblGrid>
              <a:tr h="171434">
                <a:tc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Locatie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Zorgvorm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lang="nl-NL" sz="1200" b="0">
                          <a:solidFill>
                            <a:schemeClr val="tx2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Type werk en dagbesteding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645429"/>
                  </a:ext>
                </a:extLst>
              </a:tr>
              <a:tr h="421420">
                <a:tc>
                  <a:txBody>
                    <a:bodyPr/>
                    <a:lstStyle/>
                    <a:p>
                      <a:endParaRPr lang="nl-NL" sz="1200" b="1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12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9012"/>
                  </a:ext>
                </a:extLst>
              </a:tr>
              <a:tr h="171434">
                <a:tc gridSpan="14">
                  <a:txBody>
                    <a:bodyPr/>
                    <a:lstStyle/>
                    <a:p>
                      <a:r>
                        <a:rPr lang="nl-NL" sz="1100" b="1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Best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 sz="120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rgbClr val="D0E8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93043"/>
                  </a:ext>
                </a:extLst>
              </a:tr>
              <a:tr h="142861">
                <a:tc>
                  <a:txBody>
                    <a:bodyPr/>
                    <a:lstStyle/>
                    <a:p>
                      <a:r>
                        <a:rPr lang="nl-NL" sz="90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OpMaat Brabant regio Zuidoost Brabant </a:t>
                      </a: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0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Calibri Light" panose="020F030202020403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nl-NL" sz="9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90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E8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401850"/>
                  </a:ext>
                </a:extLst>
              </a:tr>
            </a:tbl>
          </a:graphicData>
        </a:graphic>
      </p:graphicFrame>
      <p:sp>
        <p:nvSpPr>
          <p:cNvPr id="39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9705" y="713028"/>
            <a:ext cx="8926494" cy="575204"/>
          </a:xfrm>
          <a:prstGeom prst="rect">
            <a:avLst/>
          </a:prstGeom>
        </p:spPr>
        <p:txBody>
          <a:bodyPr vert="horz" lIns="96012" tIns="48006" rIns="96012" bIns="48006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3600" b="1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Werk &amp; Dagbesteding Amarant </a:t>
            </a:r>
            <a:r>
              <a:rPr lang="nl-NL">
                <a:solidFill>
                  <a:schemeClr val="accent1"/>
                </a:solidFill>
                <a:latin typeface="LeMonde Livre"/>
                <a:ea typeface="Palatino" pitchFamily="2" charset="77"/>
                <a:cs typeface="Calibri Light"/>
              </a:rPr>
              <a:t>      Regio Noordoost en Zuidoost Brabant </a:t>
            </a:r>
          </a:p>
        </p:txBody>
      </p:sp>
      <p:sp>
        <p:nvSpPr>
          <p:cNvPr id="41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43404" y="2743632"/>
            <a:ext cx="8502007" cy="455666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Noordoost Brabant </a:t>
            </a:r>
          </a:p>
        </p:txBody>
      </p:sp>
      <p:sp>
        <p:nvSpPr>
          <p:cNvPr id="42" name="Ondertitel 2">
            <a:extLst>
              <a:ext uri="{FF2B5EF4-FFF2-40B4-BE49-F238E27FC236}">
                <a16:creationId xmlns:a16="http://schemas.microsoft.com/office/drawing/2014/main" id="{8DDBCAF4-A7AA-EA4F-BCB6-BA4E6BF39F27}"/>
              </a:ext>
            </a:extLst>
          </p:cNvPr>
          <p:cNvSpPr txBox="1">
            <a:spLocks/>
          </p:cNvSpPr>
          <p:nvPr/>
        </p:nvSpPr>
        <p:spPr>
          <a:xfrm>
            <a:off x="336588" y="5675404"/>
            <a:ext cx="8502007" cy="498303"/>
          </a:xfrm>
          <a:prstGeom prst="rect">
            <a:avLst/>
          </a:prstGeom>
        </p:spPr>
        <p:txBody>
          <a:bodyPr vert="horz" lIns="96012" tIns="48006" rIns="96012" bIns="48006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sz="2000" i="1">
                <a:solidFill>
                  <a:schemeClr val="tx2"/>
                </a:solidFill>
                <a:latin typeface="LeMonde Livre" panose="00000500000000000000" pitchFamily="50" charset="0"/>
                <a:ea typeface="Palatino" pitchFamily="2" charset="77"/>
                <a:cs typeface="Calibri Light" panose="020F0302020204030204" pitchFamily="34" charset="0"/>
              </a:rPr>
              <a:t>Zuidoost Brabant </a:t>
            </a:r>
          </a:p>
        </p:txBody>
      </p:sp>
      <p:pic>
        <p:nvPicPr>
          <p:cNvPr id="78" name="Afbeelding 7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3124" y="3571997"/>
            <a:ext cx="278116" cy="248418"/>
          </a:xfrm>
          <a:prstGeom prst="rect">
            <a:avLst/>
          </a:prstGeom>
        </p:spPr>
      </p:pic>
      <p:pic>
        <p:nvPicPr>
          <p:cNvPr id="79" name="Afbeelding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445" y="3558575"/>
            <a:ext cx="293142" cy="261840"/>
          </a:xfrm>
          <a:prstGeom prst="rect">
            <a:avLst/>
          </a:prstGeom>
        </p:spPr>
      </p:pic>
      <p:pic>
        <p:nvPicPr>
          <p:cNvPr id="80" name="Afbeelding 7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805909" y="3483486"/>
            <a:ext cx="423100" cy="336929"/>
          </a:xfrm>
          <a:prstGeom prst="rect">
            <a:avLst/>
          </a:prstGeom>
        </p:spPr>
      </p:pic>
      <p:pic>
        <p:nvPicPr>
          <p:cNvPr id="81" name="Afbeelding 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9013" y="3550256"/>
            <a:ext cx="293151" cy="270159"/>
          </a:xfrm>
          <a:prstGeom prst="rect">
            <a:avLst/>
          </a:prstGeom>
        </p:spPr>
      </p:pic>
      <p:pic>
        <p:nvPicPr>
          <p:cNvPr id="82" name="Afbeelding 8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421" y="3555930"/>
            <a:ext cx="264485" cy="264485"/>
          </a:xfrm>
          <a:prstGeom prst="rect">
            <a:avLst/>
          </a:prstGeom>
        </p:spPr>
      </p:pic>
      <p:pic>
        <p:nvPicPr>
          <p:cNvPr id="83" name="Afbeelding 8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71" y="3508564"/>
            <a:ext cx="311851" cy="311851"/>
          </a:xfrm>
          <a:prstGeom prst="rect">
            <a:avLst/>
          </a:prstGeom>
        </p:spPr>
      </p:pic>
      <p:pic>
        <p:nvPicPr>
          <p:cNvPr id="84" name="Afbeelding 83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30301" y="3509097"/>
            <a:ext cx="345908" cy="311318"/>
          </a:xfrm>
          <a:prstGeom prst="rect">
            <a:avLst/>
          </a:prstGeom>
        </p:spPr>
      </p:pic>
      <p:pic>
        <p:nvPicPr>
          <p:cNvPr id="85" name="Afbeelding 8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48" y="3542560"/>
            <a:ext cx="277855" cy="277855"/>
          </a:xfrm>
          <a:prstGeom prst="rect">
            <a:avLst/>
          </a:prstGeom>
        </p:spPr>
      </p:pic>
      <p:pic>
        <p:nvPicPr>
          <p:cNvPr id="86" name="Afbeelding 8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45903" y="3525845"/>
            <a:ext cx="388676" cy="294570"/>
          </a:xfrm>
          <a:prstGeom prst="rect">
            <a:avLst/>
          </a:prstGeom>
        </p:spPr>
      </p:pic>
      <p:pic>
        <p:nvPicPr>
          <p:cNvPr id="87" name="Afbeelding 8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927" y="3531222"/>
            <a:ext cx="289193" cy="289193"/>
          </a:xfrm>
          <a:prstGeom prst="rect">
            <a:avLst/>
          </a:prstGeom>
        </p:spPr>
      </p:pic>
      <p:pic>
        <p:nvPicPr>
          <p:cNvPr id="88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74" y="3495870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Afbeelding 8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439" y="3524159"/>
            <a:ext cx="296256" cy="296256"/>
          </a:xfrm>
          <a:prstGeom prst="rect">
            <a:avLst/>
          </a:prstGeom>
        </p:spPr>
      </p:pic>
      <p:pic>
        <p:nvPicPr>
          <p:cNvPr id="90" name="Afbeelding 89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026" y="3500663"/>
            <a:ext cx="319752" cy="319752"/>
          </a:xfrm>
          <a:prstGeom prst="rect">
            <a:avLst/>
          </a:prstGeom>
        </p:spPr>
      </p:pic>
      <p:pic>
        <p:nvPicPr>
          <p:cNvPr id="91" name="Afbeelding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71" y="6527662"/>
            <a:ext cx="278116" cy="248418"/>
          </a:xfrm>
          <a:prstGeom prst="rect">
            <a:avLst/>
          </a:prstGeom>
        </p:spPr>
      </p:pic>
      <p:pic>
        <p:nvPicPr>
          <p:cNvPr id="92" name="Afbeelding 9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292" y="6514240"/>
            <a:ext cx="293142" cy="261840"/>
          </a:xfrm>
          <a:prstGeom prst="rect">
            <a:avLst/>
          </a:prstGeom>
        </p:spPr>
      </p:pic>
      <p:pic>
        <p:nvPicPr>
          <p:cNvPr id="93" name="Afbeelding 9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4782756" y="6439151"/>
            <a:ext cx="423100" cy="336929"/>
          </a:xfrm>
          <a:prstGeom prst="rect">
            <a:avLst/>
          </a:prstGeom>
        </p:spPr>
      </p:pic>
      <p:pic>
        <p:nvPicPr>
          <p:cNvPr id="94" name="Afbeelding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5860" y="6505921"/>
            <a:ext cx="293151" cy="270159"/>
          </a:xfrm>
          <a:prstGeom prst="rect">
            <a:avLst/>
          </a:prstGeom>
        </p:spPr>
      </p:pic>
      <p:pic>
        <p:nvPicPr>
          <p:cNvPr id="95" name="Afbeelding 9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268" y="6511595"/>
            <a:ext cx="264485" cy="264485"/>
          </a:xfrm>
          <a:prstGeom prst="rect">
            <a:avLst/>
          </a:prstGeom>
        </p:spPr>
      </p:pic>
      <p:pic>
        <p:nvPicPr>
          <p:cNvPr id="96" name="Afbeelding 9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18" y="6464229"/>
            <a:ext cx="311851" cy="311851"/>
          </a:xfrm>
          <a:prstGeom prst="rect">
            <a:avLst/>
          </a:prstGeom>
        </p:spPr>
      </p:pic>
      <p:pic>
        <p:nvPicPr>
          <p:cNvPr id="97" name="Afbeelding 96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7107148" y="6464762"/>
            <a:ext cx="345908" cy="311318"/>
          </a:xfrm>
          <a:prstGeom prst="rect">
            <a:avLst/>
          </a:prstGeom>
        </p:spPr>
      </p:pic>
      <p:pic>
        <p:nvPicPr>
          <p:cNvPr id="98" name="Afbeelding 9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9895" y="6498225"/>
            <a:ext cx="277855" cy="277855"/>
          </a:xfrm>
          <a:prstGeom prst="rect">
            <a:avLst/>
          </a:prstGeom>
        </p:spPr>
      </p:pic>
      <p:pic>
        <p:nvPicPr>
          <p:cNvPr id="99" name="Afbeelding 98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8022750" y="6481510"/>
            <a:ext cx="388676" cy="294570"/>
          </a:xfrm>
          <a:prstGeom prst="rect">
            <a:avLst/>
          </a:prstGeom>
        </p:spPr>
      </p:pic>
      <p:pic>
        <p:nvPicPr>
          <p:cNvPr id="100" name="Afbeelding 9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774" y="6486887"/>
            <a:ext cx="289193" cy="289193"/>
          </a:xfrm>
          <a:prstGeom prst="rect">
            <a:avLst/>
          </a:prstGeom>
        </p:spPr>
      </p:pic>
      <p:pic>
        <p:nvPicPr>
          <p:cNvPr id="101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821" y="6451535"/>
            <a:ext cx="324545" cy="32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Afbeelding 10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286" y="6479824"/>
            <a:ext cx="296256" cy="296256"/>
          </a:xfrm>
          <a:prstGeom prst="rect">
            <a:avLst/>
          </a:prstGeom>
        </p:spPr>
      </p:pic>
      <p:pic>
        <p:nvPicPr>
          <p:cNvPr id="103" name="Afbeelding 102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873" y="6456328"/>
            <a:ext cx="319752" cy="319752"/>
          </a:xfrm>
          <a:prstGeom prst="rect">
            <a:avLst/>
          </a:prstGeom>
        </p:spPr>
      </p:pic>
      <p:graphicFrame>
        <p:nvGraphicFramePr>
          <p:cNvPr id="49" name="Tabel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175097"/>
              </p:ext>
            </p:extLst>
          </p:nvPr>
        </p:nvGraphicFramePr>
        <p:xfrm>
          <a:off x="298345" y="10577264"/>
          <a:ext cx="9065978" cy="1145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54">
                  <a:extLst>
                    <a:ext uri="{9D8B030D-6E8A-4147-A177-3AD203B41FA5}">
                      <a16:colId xmlns:a16="http://schemas.microsoft.com/office/drawing/2014/main" val="2327509072"/>
                    </a:ext>
                  </a:extLst>
                </a:gridCol>
                <a:gridCol w="1873541">
                  <a:extLst>
                    <a:ext uri="{9D8B030D-6E8A-4147-A177-3AD203B41FA5}">
                      <a16:colId xmlns:a16="http://schemas.microsoft.com/office/drawing/2014/main" val="4129708558"/>
                    </a:ext>
                  </a:extLst>
                </a:gridCol>
                <a:gridCol w="468106">
                  <a:extLst>
                    <a:ext uri="{9D8B030D-6E8A-4147-A177-3AD203B41FA5}">
                      <a16:colId xmlns:a16="http://schemas.microsoft.com/office/drawing/2014/main" val="1757799833"/>
                    </a:ext>
                  </a:extLst>
                </a:gridCol>
                <a:gridCol w="1798388">
                  <a:extLst>
                    <a:ext uri="{9D8B030D-6E8A-4147-A177-3AD203B41FA5}">
                      <a16:colId xmlns:a16="http://schemas.microsoft.com/office/drawing/2014/main" val="425697662"/>
                    </a:ext>
                  </a:extLst>
                </a:gridCol>
                <a:gridCol w="453195">
                  <a:extLst>
                    <a:ext uri="{9D8B030D-6E8A-4147-A177-3AD203B41FA5}">
                      <a16:colId xmlns:a16="http://schemas.microsoft.com/office/drawing/2014/main" val="3169120133"/>
                    </a:ext>
                  </a:extLst>
                </a:gridCol>
                <a:gridCol w="1813300">
                  <a:extLst>
                    <a:ext uri="{9D8B030D-6E8A-4147-A177-3AD203B41FA5}">
                      <a16:colId xmlns:a16="http://schemas.microsoft.com/office/drawing/2014/main" val="2865469051"/>
                    </a:ext>
                  </a:extLst>
                </a:gridCol>
                <a:gridCol w="438283">
                  <a:extLst>
                    <a:ext uri="{9D8B030D-6E8A-4147-A177-3AD203B41FA5}">
                      <a16:colId xmlns:a16="http://schemas.microsoft.com/office/drawing/2014/main" val="3945555278"/>
                    </a:ext>
                  </a:extLst>
                </a:gridCol>
                <a:gridCol w="1828211">
                  <a:extLst>
                    <a:ext uri="{9D8B030D-6E8A-4147-A177-3AD203B41FA5}">
                      <a16:colId xmlns:a16="http://schemas.microsoft.com/office/drawing/2014/main" val="1344946966"/>
                    </a:ext>
                  </a:extLst>
                </a:gridCol>
              </a:tblGrid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Horeca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Groen &amp; dier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Oriëntatie &amp; preventie (behoud)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268853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Activerend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Creatieve</a:t>
                      </a:r>
                      <a:r>
                        <a:rPr lang="nl-NL" sz="900" b="0" baseline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activiteiten</a:t>
                      </a:r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Administratie &amp; ICT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Productie &amp; logistiek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529054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Arbeidsmatig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Belevingsgerichte act.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Zorg &amp; Dienstverlening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Vakmanschap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589020"/>
                  </a:ext>
                </a:extLst>
              </a:tr>
              <a:tr h="286352">
                <a:tc>
                  <a:txBody>
                    <a:bodyPr/>
                    <a:lstStyle/>
                    <a:p>
                      <a:endParaRPr lang="nl-NL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900" b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Toeleiding naar werk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sz="900" b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183234"/>
                  </a:ext>
                </a:extLst>
              </a:tr>
            </a:tbl>
          </a:graphicData>
        </a:graphic>
      </p:graphicFrame>
      <p:pic>
        <p:nvPicPr>
          <p:cNvPr id="50" name="Afbeelding 49"/>
          <p:cNvPicPr>
            <a:picLocks noChangeAspect="1"/>
          </p:cNvPicPr>
          <p:nvPr/>
        </p:nvPicPr>
        <p:blipFill>
          <a:blip r:embed="rId1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4" y="10591733"/>
            <a:ext cx="226873" cy="226873"/>
          </a:xfrm>
          <a:prstGeom prst="rect">
            <a:avLst/>
          </a:prstGeom>
        </p:spPr>
      </p:pic>
      <p:pic>
        <p:nvPicPr>
          <p:cNvPr id="51" name="Afbeelding 50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88" y="10901347"/>
            <a:ext cx="238566" cy="213091"/>
          </a:xfrm>
          <a:prstGeom prst="rect">
            <a:avLst/>
          </a:prstGeom>
        </p:spPr>
      </p:pic>
      <p:pic>
        <p:nvPicPr>
          <p:cNvPr id="52" name="Afbeelding 51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15" y="11179066"/>
            <a:ext cx="251455" cy="224604"/>
          </a:xfrm>
          <a:prstGeom prst="rect">
            <a:avLst/>
          </a:prstGeom>
        </p:spPr>
      </p:pic>
      <p:pic>
        <p:nvPicPr>
          <p:cNvPr id="53" name="Afbeelding 5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8255" b="74294" l="10000" r="90000">
                        <a14:foregroundMark x1="19300" y1="59352" x2="19300" y2="59352"/>
                        <a14:foregroundMark x1="56500" y1="20741" x2="56500" y2="2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451"/>
          <a:stretch/>
        </p:blipFill>
        <p:spPr>
          <a:xfrm>
            <a:off x="264096" y="11407776"/>
            <a:ext cx="362932" cy="289015"/>
          </a:xfrm>
          <a:prstGeom prst="rect">
            <a:avLst/>
          </a:prstGeom>
        </p:spPr>
      </p:pic>
      <p:pic>
        <p:nvPicPr>
          <p:cNvPr id="54" name="Afbeelding 53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46164" y="10608763"/>
            <a:ext cx="237568" cy="218935"/>
          </a:xfrm>
          <a:prstGeom prst="rect">
            <a:avLst/>
          </a:prstGeom>
        </p:spPr>
      </p:pic>
      <p:pic>
        <p:nvPicPr>
          <p:cNvPr id="55" name="Afbeelding 54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360" y="10872169"/>
            <a:ext cx="214337" cy="214337"/>
          </a:xfrm>
          <a:prstGeom prst="rect">
            <a:avLst/>
          </a:prstGeom>
        </p:spPr>
      </p:pic>
      <p:pic>
        <p:nvPicPr>
          <p:cNvPr id="57" name="Afbeelding 56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10" y="11165007"/>
            <a:ext cx="252722" cy="252722"/>
          </a:xfrm>
          <a:prstGeom prst="rect">
            <a:avLst/>
          </a:prstGeom>
        </p:spPr>
      </p:pic>
      <p:pic>
        <p:nvPicPr>
          <p:cNvPr id="58" name="Afbeelding 57"/>
          <p:cNvPicPr>
            <a:picLocks noChangeAspect="1"/>
          </p:cNvPicPr>
          <p:nvPr/>
        </p:nvPicPr>
        <p:blipFill rotWithShape="1">
          <a:blip r:embed="rId2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1210" t="38370" r="41209" b="38369"/>
          <a:stretch/>
        </p:blipFill>
        <p:spPr>
          <a:xfrm>
            <a:off x="4891497" y="10592883"/>
            <a:ext cx="280072" cy="252065"/>
          </a:xfrm>
          <a:prstGeom prst="rect">
            <a:avLst/>
          </a:prstGeom>
        </p:spPr>
      </p:pic>
      <p:pic>
        <p:nvPicPr>
          <p:cNvPr id="59" name="Afbeelding 58"/>
          <p:cNvPicPr>
            <a:picLocks noChangeAspect="1"/>
          </p:cNvPicPr>
          <p:nvPr/>
        </p:nvPicPr>
        <p:blipFill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23" y="10894553"/>
            <a:ext cx="224971" cy="224971"/>
          </a:xfrm>
          <a:prstGeom prst="rect">
            <a:avLst/>
          </a:prstGeom>
        </p:spPr>
      </p:pic>
      <p:pic>
        <p:nvPicPr>
          <p:cNvPr id="60" name="Afbeelding 59"/>
          <p:cNvPicPr>
            <a:picLocks noChangeAspect="1"/>
          </p:cNvPicPr>
          <p:nvPr/>
        </p:nvPicPr>
        <p:blipFill rotWithShape="1">
          <a:blip r:embed="rId2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90" t="22373" r="14474" b="16675"/>
          <a:stretch/>
        </p:blipFill>
        <p:spPr>
          <a:xfrm>
            <a:off x="4870112" y="11184650"/>
            <a:ext cx="314700" cy="238505"/>
          </a:xfrm>
          <a:prstGeom prst="rect">
            <a:avLst/>
          </a:prstGeom>
        </p:spPr>
      </p:pic>
      <p:pic>
        <p:nvPicPr>
          <p:cNvPr id="61" name="Afbeelding 60"/>
          <p:cNvPicPr>
            <a:picLocks noChangeAspect="1"/>
          </p:cNvPicPr>
          <p:nvPr/>
        </p:nvPicPr>
        <p:blipFill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381" y="10581584"/>
            <a:ext cx="260005" cy="260005"/>
          </a:xfrm>
          <a:prstGeom prst="rect">
            <a:avLst/>
          </a:prstGeom>
        </p:spPr>
      </p:pic>
      <p:pic>
        <p:nvPicPr>
          <p:cNvPr id="62" name="Afbeelding 61"/>
          <p:cNvPicPr>
            <a:picLocks noChangeAspect="1"/>
          </p:cNvPicPr>
          <p:nvPr/>
        </p:nvPicPr>
        <p:blipFill>
          <a:blip r:embed="rId2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574" y="11153328"/>
            <a:ext cx="279918" cy="279918"/>
          </a:xfrm>
          <a:prstGeom prst="rect">
            <a:avLst/>
          </a:prstGeom>
        </p:spPr>
      </p:pic>
      <p:pic>
        <p:nvPicPr>
          <p:cNvPr id="63" name="Picture 2" descr="Distribution, logistics, manufacturing, shipping, supply chain management  icon - Download on Iconfinder"/>
          <p:cNvPicPr>
            <a:picLocks noChangeAspect="1" noChangeArrowheads="1"/>
          </p:cNvPicPr>
          <p:nvPr/>
        </p:nvPicPr>
        <p:blipFill>
          <a:blip r:embed="rId1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254" y="10872169"/>
            <a:ext cx="248621" cy="24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Afbeelding 9"/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988" r="1175" b="4051"/>
          <a:stretch/>
        </p:blipFill>
        <p:spPr bwMode="auto">
          <a:xfrm>
            <a:off x="0" y="12043546"/>
            <a:ext cx="9364323" cy="49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Tekstvak 65"/>
          <p:cNvSpPr txBox="1"/>
          <p:nvPr/>
        </p:nvSpPr>
        <p:spPr>
          <a:xfrm>
            <a:off x="264096" y="10257532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>
                <a:latin typeface="+mj-lt"/>
              </a:rPr>
              <a:t>Legenda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4213027" y="12429351"/>
            <a:ext cx="58663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/>
              <a:t>Versie: 20230615, de meest actuele versie is te vinden op de website van Amarant  </a:t>
            </a:r>
            <a:r>
              <a:rPr lang="nl-NL" sz="800">
                <a:hlinkClick r:id="rId26"/>
              </a:rPr>
              <a:t>Werk en dagbesteding (amarant.nl)</a:t>
            </a:r>
            <a:endParaRPr lang="nl-NL" sz="800"/>
          </a:p>
        </p:txBody>
      </p:sp>
    </p:spTree>
    <p:extLst>
      <p:ext uri="{BB962C8B-B14F-4D97-AF65-F5344CB8AC3E}">
        <p14:creationId xmlns:p14="http://schemas.microsoft.com/office/powerpoint/2010/main" val="323001205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 zorgprogrammering">
  <a:themeElements>
    <a:clrScheme name="Amarant Groep kleuren">
      <a:dk1>
        <a:sysClr val="windowText" lastClr="000000"/>
      </a:dk1>
      <a:lt1>
        <a:srgbClr val="FFFFFF"/>
      </a:lt1>
      <a:dk2>
        <a:srgbClr val="E3000F"/>
      </a:dk2>
      <a:lt2>
        <a:srgbClr val="7F7F7F"/>
      </a:lt2>
      <a:accent1>
        <a:srgbClr val="E3000F"/>
      </a:accent1>
      <a:accent2>
        <a:srgbClr val="F2F2F2"/>
      </a:accent2>
      <a:accent3>
        <a:srgbClr val="D8D8D8"/>
      </a:accent3>
      <a:accent4>
        <a:srgbClr val="BFBFBF"/>
      </a:accent4>
      <a:accent5>
        <a:srgbClr val="A5A5A5"/>
      </a:accent5>
      <a:accent6>
        <a:srgbClr val="F2B8A2"/>
      </a:accent6>
      <a:hlink>
        <a:srgbClr val="E3000F"/>
      </a:hlink>
      <a:folHlink>
        <a:srgbClr val="E3000F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A0B6F6FC93048B60791FF2F0E7E98" ma:contentTypeVersion="12" ma:contentTypeDescription="Een nieuw document maken." ma:contentTypeScope="" ma:versionID="3e407a5120d51ee58cac5ace800a924f">
  <xsd:schema xmlns:xsd="http://www.w3.org/2001/XMLSchema" xmlns:xs="http://www.w3.org/2001/XMLSchema" xmlns:p="http://schemas.microsoft.com/office/2006/metadata/properties" xmlns:ns2="c8a25daf-fa5d-478e-9273-a13073d72081" xmlns:ns3="ff34eea0-2eab-411f-9103-78cbcc84edc4" targetNamespace="http://schemas.microsoft.com/office/2006/metadata/properties" ma:root="true" ma:fieldsID="26c802407c51c901a1214eb7550f8302" ns2:_="" ns3:_="">
    <xsd:import namespace="c8a25daf-fa5d-478e-9273-a13073d72081"/>
    <xsd:import namespace="ff34eea0-2eab-411f-9103-78cbcc84e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25daf-fa5d-478e-9273-a13073d720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e2a10017-7815-4dff-af26-aded362f8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34eea0-2eab-411f-9103-78cbcc84edc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eb5918a-d5c6-4b66-8958-5836d4ffe4f4}" ma:internalName="TaxCatchAll" ma:showField="CatchAllData" ma:web="ff34eea0-2eab-411f-9103-78cbcc84ed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a25daf-fa5d-478e-9273-a13073d72081">
      <Terms xmlns="http://schemas.microsoft.com/office/infopath/2007/PartnerControls"/>
    </lcf76f155ced4ddcb4097134ff3c332f>
    <TaxCatchAll xmlns="ff34eea0-2eab-411f-9103-78cbcc84edc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D9F76B-5B57-47DF-B9F9-EB97B2977A5A}">
  <ds:schemaRefs>
    <ds:schemaRef ds:uri="c8a25daf-fa5d-478e-9273-a13073d72081"/>
    <ds:schemaRef ds:uri="ff34eea0-2eab-411f-9103-78cbcc84ed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70DFD0C-1E0C-4296-ADCA-FE94C3E12C78}">
  <ds:schemaRefs>
    <ds:schemaRef ds:uri="c8a25daf-fa5d-478e-9273-a13073d72081"/>
    <ds:schemaRef ds:uri="ff34eea0-2eab-411f-9103-78cbcc84ed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1DEB1FC-7401-4350-89F3-FE2DD6EDFE1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bcb7df3-ab6e-453d-8d18-cda250f07e53}" enabled="1" method="Standard" siteId="{56a595f3-2505-470d-834a-c93e951a18c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Presentatie zorgprogrammering</Template>
  <Application>Microsoft Office PowerPoint</Application>
  <PresentationFormat>A3 Paper (297x420 mm)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Presentatie zorgprogrammering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Amarant Groep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287580</dc:creator>
  <cp:revision>1</cp:revision>
  <cp:lastPrinted>2023-03-01T12:12:01Z</cp:lastPrinted>
  <dcterms:created xsi:type="dcterms:W3CDTF">2018-10-03T06:55:43Z</dcterms:created>
  <dcterms:modified xsi:type="dcterms:W3CDTF">2025-09-18T11:48:28Z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0x01010064AA0B6F6FC93048B60791FF2F0E7E98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